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86384" autoAdjust="0"/>
  </p:normalViewPr>
  <p:slideViewPr>
    <p:cSldViewPr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0383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100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398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736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01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171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183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37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6274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49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949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85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3C49-7AB6-41D8-807D-FE0F560204D9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52400"/>
            <a:ext cx="6858000" cy="792162"/>
          </a:xfrm>
        </p:spPr>
        <p:txBody>
          <a:bodyPr/>
          <a:lstStyle/>
          <a:p>
            <a:r>
              <a:rPr lang="en-US" dirty="0" smtClean="0"/>
              <a:t>2 Corinthians 2:8–11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6991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</a:rPr>
              <a:t>So </a:t>
            </a:r>
            <a:r>
              <a:rPr lang="en-US" sz="3200" b="1" dirty="0">
                <a:solidFill>
                  <a:schemeClr val="bg1"/>
                </a:solidFill>
              </a:rPr>
              <a:t>I beg you to reaffirm your love for him.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</a:rPr>
              <a:t>For </a:t>
            </a:r>
            <a:r>
              <a:rPr lang="en-US" sz="3200" b="1" dirty="0">
                <a:solidFill>
                  <a:schemeClr val="bg1"/>
                </a:solidFill>
              </a:rPr>
              <a:t>this is why I wrote, that I might test you and know whether you are obedient in everything.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Anyone </a:t>
            </a:r>
            <a:r>
              <a:rPr lang="en-US" sz="3200" b="1" dirty="0">
                <a:solidFill>
                  <a:schemeClr val="bg1"/>
                </a:solidFill>
              </a:rPr>
              <a:t>whom you forgive, I also forgive. Indeed, what I have forgiven, if I have forgiven anything, has been for your sake in the presence of Christ,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11</a:t>
            </a:r>
            <a:r>
              <a:rPr lang="en-US" sz="3200" b="1" dirty="0" smtClean="0">
                <a:solidFill>
                  <a:schemeClr val="bg1"/>
                </a:solidFill>
              </a:rPr>
              <a:t>so </a:t>
            </a:r>
            <a:r>
              <a:rPr lang="en-US" sz="3200" b="1" dirty="0">
                <a:solidFill>
                  <a:schemeClr val="bg1"/>
                </a:solidFill>
              </a:rPr>
              <a:t>that we would not be outwitted by Satan; for we are not ignorant of his designs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96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0588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9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sinner ,</a:t>
            </a:r>
            <a:br>
              <a:rPr lang="en-US" dirty="0" smtClean="0"/>
            </a:br>
            <a:r>
              <a:rPr lang="en-US" dirty="0" smtClean="0"/>
              <a:t>different response.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5:16</a:t>
            </a:r>
          </a:p>
          <a:p>
            <a:r>
              <a:rPr lang="en-US" dirty="0" smtClean="0"/>
              <a:t>Luke </a:t>
            </a:r>
            <a:r>
              <a:rPr lang="en-US" dirty="0"/>
              <a:t>15:25–30</a:t>
            </a:r>
          </a:p>
        </p:txBody>
      </p:sp>
    </p:spTree>
    <p:extLst>
      <p:ext uri="{BB962C8B-B14F-4D97-AF65-F5344CB8AC3E}">
        <p14:creationId xmlns:p14="http://schemas.microsoft.com/office/powerpoint/2010/main" val="4966559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respond to the penitent sinner? (2 Cor. </a:t>
            </a:r>
            <a:r>
              <a:rPr lang="en-US" smtClean="0"/>
              <a:t>2:5–11)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#1: Forgive (v. 7).</a:t>
            </a:r>
          </a:p>
          <a:p>
            <a:r>
              <a:rPr lang="en-US" dirty="0" smtClean="0"/>
              <a:t>Step #2: Comfort (v. 7). </a:t>
            </a:r>
          </a:p>
          <a:p>
            <a:r>
              <a:rPr lang="en-US" dirty="0" smtClean="0"/>
              <a:t>Step #3: Reaffirm Love (v. 8). </a:t>
            </a:r>
          </a:p>
          <a:p>
            <a:r>
              <a:rPr lang="en-US" dirty="0" smtClean="0"/>
              <a:t>Step #4: Repeat (Luke 17:3–4)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5770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4404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149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2 Corinthians 2:8–11</vt:lpstr>
      <vt:lpstr>PowerPoint Presentation</vt:lpstr>
      <vt:lpstr>PowerPoint Presentation</vt:lpstr>
      <vt:lpstr>Different sinner , different response.</vt:lpstr>
      <vt:lpstr>How do we respond to the penitent sinner? (2 Cor. 2:5–11)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Peter 2:20–22</dc:title>
  <dc:creator>Owner</dc:creator>
  <cp:lastModifiedBy>BoothR</cp:lastModifiedBy>
  <cp:revision>10</cp:revision>
  <dcterms:created xsi:type="dcterms:W3CDTF">2013-07-07T02:21:39Z</dcterms:created>
  <dcterms:modified xsi:type="dcterms:W3CDTF">2013-07-21T14:42:56Z</dcterms:modified>
</cp:coreProperties>
</file>