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6" autoAdjust="0"/>
    <p:restoredTop sz="86384" autoAdjust="0"/>
  </p:normalViewPr>
  <p:slideViewPr>
    <p:cSldViewPr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0383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3100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9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736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01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17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183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37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6274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49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949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3C49-7AB6-41D8-807D-FE0F560204D9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FA3F-5339-4670-9743-1523EF176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1847"/>
            <a:ext cx="6858000" cy="792162"/>
          </a:xfrm>
        </p:spPr>
        <p:txBody>
          <a:bodyPr/>
          <a:lstStyle/>
          <a:p>
            <a:r>
              <a:rPr lang="en-US" dirty="0" smtClean="0"/>
              <a:t>Romans 13:13–14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</a:rPr>
              <a:t>13</a:t>
            </a:r>
            <a:r>
              <a:rPr lang="en-US" sz="3200" b="1" dirty="0" smtClean="0">
                <a:solidFill>
                  <a:schemeClr val="bg1"/>
                </a:solidFill>
              </a:rPr>
              <a:t>Let </a:t>
            </a:r>
            <a:r>
              <a:rPr lang="en-US" sz="3200" b="1" dirty="0">
                <a:solidFill>
                  <a:schemeClr val="bg1"/>
                </a:solidFill>
              </a:rPr>
              <a:t>us walk properly as in the daytime, not in orgies and drunkenness, not in sexual immorality and sensuality, not in quarreling and jealousy. 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14</a:t>
            </a:r>
            <a:r>
              <a:rPr lang="en-US" sz="3200" b="1" dirty="0" smtClean="0">
                <a:solidFill>
                  <a:schemeClr val="bg1"/>
                </a:solidFill>
              </a:rPr>
              <a:t>But </a:t>
            </a:r>
            <a:r>
              <a:rPr lang="en-US" sz="3200" b="1" dirty="0">
                <a:solidFill>
                  <a:schemeClr val="bg1"/>
                </a:solidFill>
              </a:rPr>
              <a:t>put on the Lord Jesus Christ, and make no provision for the flesh, to gratify its desires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96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4404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0588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858000" cy="5897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Remember what God has done so we can win this victory.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Recognize you are powerless.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Put on God’s armor.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Walk in God’s presence.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Seek God’s way of escape.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501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 off everything that leads </a:t>
            </a:r>
            <a:br>
              <a:rPr lang="en-US" dirty="0" smtClean="0"/>
            </a:br>
            <a:r>
              <a:rPr lang="en-US" dirty="0" smtClean="0"/>
              <a:t>you to sin.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5:29–30</a:t>
            </a:r>
          </a:p>
          <a:p>
            <a:r>
              <a:rPr lang="en-US" dirty="0" smtClean="0"/>
              <a:t>You have to break the rituals.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28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 your bags for righteousness.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13:13–14</a:t>
            </a:r>
          </a:p>
          <a:p>
            <a:r>
              <a:rPr lang="en-US" dirty="0" smtClean="0"/>
              <a:t>We make provisions for </a:t>
            </a:r>
            <a:br>
              <a:rPr lang="en-US" dirty="0" smtClean="0"/>
            </a:br>
            <a:r>
              <a:rPr lang="en-US" dirty="0" smtClean="0"/>
              <a:t>the wrong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778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take the journey alone.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4:9–12</a:t>
            </a:r>
          </a:p>
          <a:p>
            <a:r>
              <a:rPr lang="en-US" dirty="0" smtClean="0"/>
              <a:t>Acts 4:23–24</a:t>
            </a:r>
          </a:p>
          <a:p>
            <a:r>
              <a:rPr lang="en-US" dirty="0" smtClean="0"/>
              <a:t>James 5:13–16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14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Prepare before you enter battle.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biggest problem with this? </a:t>
            </a:r>
            <a:r>
              <a:rPr lang="en-US" dirty="0" err="1" smtClean="0"/>
              <a:t>Procastination</a:t>
            </a:r>
            <a:endParaRPr lang="en-US" dirty="0" smtClean="0"/>
          </a:p>
          <a:p>
            <a:r>
              <a:rPr lang="en-US" dirty="0" smtClean="0"/>
              <a:t>1 Peter 5:8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6490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fall, turn back to </a:t>
            </a:r>
            <a:br>
              <a:rPr lang="en-US" dirty="0" smtClean="0"/>
            </a:br>
            <a:r>
              <a:rPr lang="en-US" dirty="0" smtClean="0"/>
              <a:t>God and His people.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Secrets and shame have never healed anyone.</a:t>
            </a:r>
          </a:p>
          <a:p>
            <a:r>
              <a:rPr lang="en-US" dirty="0" smtClean="0"/>
              <a:t>Matthew 14:30–31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602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155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Romans 13:13–14</vt:lpstr>
      <vt:lpstr>PowerPoint Presentation</vt:lpstr>
      <vt:lpstr>PowerPoint Presentation</vt:lpstr>
      <vt:lpstr>PowerPoint Presentation</vt:lpstr>
      <vt:lpstr>Cut off everything that leads  you to sin.</vt:lpstr>
      <vt:lpstr>Pack your bags for righteousness.</vt:lpstr>
      <vt:lpstr>Don’t take the journey alone.</vt:lpstr>
      <vt:lpstr>Prepare before you enter battle.</vt:lpstr>
      <vt:lpstr>When you fall, turn back to  God and His people.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Peter 2:20–22</dc:title>
  <dc:creator>Owner</dc:creator>
  <cp:lastModifiedBy>BoothR</cp:lastModifiedBy>
  <cp:revision>6</cp:revision>
  <dcterms:created xsi:type="dcterms:W3CDTF">2013-07-07T02:21:39Z</dcterms:created>
  <dcterms:modified xsi:type="dcterms:W3CDTF">2013-07-14T14:48:00Z</dcterms:modified>
</cp:coreProperties>
</file>