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6" r:id="rId7"/>
    <p:sldId id="267" r:id="rId8"/>
    <p:sldId id="268"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86384" autoAdjust="0"/>
  </p:normalViewPr>
  <p:slideViewPr>
    <p:cSldViewPr>
      <p:cViewPr varScale="1">
        <p:scale>
          <a:sx n="84" d="100"/>
          <a:sy n="84" d="100"/>
        </p:scale>
        <p:origin x="96" y="30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3D3C49-7AB6-41D8-807D-FE0F560204D9}"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369910383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D3C49-7AB6-41D8-807D-FE0F560204D9}"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170453100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D3C49-7AB6-41D8-807D-FE0F560204D9}"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410101398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D3C49-7AB6-41D8-807D-FE0F560204D9}"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67333736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3D3C49-7AB6-41D8-807D-FE0F560204D9}"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210313201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3D3C49-7AB6-41D8-807D-FE0F560204D9}" type="datetimeFigureOut">
              <a:rPr lang="en-US" smtClean="0"/>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137867171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3D3C49-7AB6-41D8-807D-FE0F560204D9}" type="datetimeFigureOut">
              <a:rPr lang="en-US" smtClean="0"/>
              <a:t>7/14/2013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251646183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3D3C49-7AB6-41D8-807D-FE0F560204D9}" type="datetimeFigureOut">
              <a:rPr lang="en-US" smtClean="0"/>
              <a:t>7/14/2013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303684372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D3C49-7AB6-41D8-807D-FE0F560204D9}" type="datetimeFigureOut">
              <a:rPr lang="en-US" smtClean="0"/>
              <a:t>7/14/2013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428926274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D3C49-7AB6-41D8-807D-FE0F560204D9}" type="datetimeFigureOut">
              <a:rPr lang="en-US" smtClean="0"/>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88414495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D3C49-7AB6-41D8-807D-FE0F560204D9}" type="datetimeFigureOut">
              <a:rPr lang="en-US" smtClean="0"/>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50129949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6858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8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D3C49-7AB6-41D8-807D-FE0F560204D9}" type="datetimeFigureOut">
              <a:rPr lang="en-US" smtClean="0"/>
              <a:t>7/14/2013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2FA3F-5339-4670-9743-1523EF176F90}" type="slidenum">
              <a:rPr lang="en-US" smtClean="0"/>
              <a:t>‹#›</a:t>
            </a:fld>
            <a:endParaRPr lang="en-US"/>
          </a:p>
        </p:txBody>
      </p:sp>
    </p:spTree>
    <p:extLst>
      <p:ext uri="{BB962C8B-B14F-4D97-AF65-F5344CB8AC3E}">
        <p14:creationId xmlns:p14="http://schemas.microsoft.com/office/powerpoint/2010/main" val="1410760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152400"/>
            <a:ext cx="6858000" cy="792162"/>
          </a:xfrm>
        </p:spPr>
        <p:txBody>
          <a:bodyPr/>
          <a:lstStyle/>
          <a:p>
            <a:r>
              <a:rPr lang="en-US" dirty="0" smtClean="0"/>
              <a:t>Ephesians 6:10–12</a:t>
            </a:r>
            <a:endParaRPr lang="en-US" dirty="0"/>
          </a:p>
        </p:txBody>
      </p:sp>
      <p:sp>
        <p:nvSpPr>
          <p:cNvPr id="5" name="TextBox 4"/>
          <p:cNvSpPr txBox="1"/>
          <p:nvPr/>
        </p:nvSpPr>
        <p:spPr>
          <a:xfrm>
            <a:off x="381000" y="1143000"/>
            <a:ext cx="6991350" cy="5016758"/>
          </a:xfrm>
          <a:prstGeom prst="rect">
            <a:avLst/>
          </a:prstGeom>
          <a:noFill/>
        </p:spPr>
        <p:txBody>
          <a:bodyPr wrap="square" rtlCol="0">
            <a:spAutoFit/>
          </a:bodyPr>
          <a:lstStyle/>
          <a:p>
            <a:r>
              <a:rPr lang="en-US" sz="3200" b="1" baseline="30000" dirty="0" smtClean="0">
                <a:solidFill>
                  <a:schemeClr val="bg1"/>
                </a:solidFill>
              </a:rPr>
              <a:t>10</a:t>
            </a:r>
            <a:r>
              <a:rPr lang="en-US" sz="3200" b="1" dirty="0" smtClean="0">
                <a:solidFill>
                  <a:schemeClr val="bg1"/>
                </a:solidFill>
              </a:rPr>
              <a:t>Finally</a:t>
            </a:r>
            <a:r>
              <a:rPr lang="en-US" sz="3200" b="1" dirty="0">
                <a:solidFill>
                  <a:schemeClr val="bg1"/>
                </a:solidFill>
              </a:rPr>
              <a:t>, be strong in the Lord and in the strength of his might.  </a:t>
            </a:r>
            <a:r>
              <a:rPr lang="en-US" sz="3200" b="1" baseline="30000" dirty="0" smtClean="0">
                <a:solidFill>
                  <a:schemeClr val="bg1"/>
                </a:solidFill>
              </a:rPr>
              <a:t>11</a:t>
            </a:r>
            <a:r>
              <a:rPr lang="en-US" sz="3200" b="1" dirty="0" smtClean="0">
                <a:solidFill>
                  <a:schemeClr val="bg1"/>
                </a:solidFill>
              </a:rPr>
              <a:t>Put </a:t>
            </a:r>
            <a:r>
              <a:rPr lang="en-US" sz="3200" b="1" dirty="0">
                <a:solidFill>
                  <a:schemeClr val="bg1"/>
                </a:solidFill>
              </a:rPr>
              <a:t>on the whole armor of God, that you may be able to stand against the schemes of the devil.  </a:t>
            </a:r>
            <a:r>
              <a:rPr lang="en-US" sz="3200" b="1" baseline="30000" dirty="0" smtClean="0">
                <a:solidFill>
                  <a:schemeClr val="bg1"/>
                </a:solidFill>
              </a:rPr>
              <a:t>12</a:t>
            </a:r>
            <a:r>
              <a:rPr lang="en-US" sz="3200" b="1" dirty="0" smtClean="0">
                <a:solidFill>
                  <a:schemeClr val="bg1"/>
                </a:solidFill>
              </a:rPr>
              <a:t>For </a:t>
            </a:r>
            <a:r>
              <a:rPr lang="en-US" sz="3200" b="1" dirty="0">
                <a:solidFill>
                  <a:schemeClr val="bg1"/>
                </a:solidFill>
              </a:rPr>
              <a:t>we do not wrestle against flesh and blood, but against the rulers, against the authorities, against the cosmic powers over this present darkness, against the spiritual forces of evil in the heavenly places</a:t>
            </a:r>
            <a:r>
              <a:rPr lang="en-U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150239691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70588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501986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what God has done so we can win this victory.</a:t>
            </a:r>
            <a:endParaRPr lang="en-US" dirty="0"/>
          </a:p>
        </p:txBody>
      </p:sp>
      <p:sp>
        <p:nvSpPr>
          <p:cNvPr id="3" name="Content Placeholder 2"/>
          <p:cNvSpPr>
            <a:spLocks noGrp="1"/>
          </p:cNvSpPr>
          <p:nvPr>
            <p:ph idx="1"/>
          </p:nvPr>
        </p:nvSpPr>
        <p:spPr/>
        <p:txBody>
          <a:bodyPr/>
          <a:lstStyle/>
          <a:p>
            <a:r>
              <a:rPr lang="en-US" dirty="0" smtClean="0"/>
              <a:t>Romans 7:14–25</a:t>
            </a:r>
          </a:p>
          <a:p>
            <a:r>
              <a:rPr lang="en-US" dirty="0" smtClean="0"/>
              <a:t>Romans 5:6–11</a:t>
            </a:r>
          </a:p>
          <a:p>
            <a:endParaRPr lang="en-US" dirty="0"/>
          </a:p>
        </p:txBody>
      </p:sp>
    </p:spTree>
    <p:extLst>
      <p:ext uri="{BB962C8B-B14F-4D97-AF65-F5344CB8AC3E}">
        <p14:creationId xmlns:p14="http://schemas.microsoft.com/office/powerpoint/2010/main" val="118150191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Recognize you are powerless.</a:t>
            </a:r>
            <a:endParaRPr lang="en-US" dirty="0"/>
          </a:p>
        </p:txBody>
      </p:sp>
      <p:sp>
        <p:nvSpPr>
          <p:cNvPr id="3" name="Content Placeholder 2"/>
          <p:cNvSpPr>
            <a:spLocks noGrp="1"/>
          </p:cNvSpPr>
          <p:nvPr>
            <p:ph idx="1"/>
          </p:nvPr>
        </p:nvSpPr>
        <p:spPr/>
        <p:txBody>
          <a:bodyPr/>
          <a:lstStyle/>
          <a:p>
            <a:r>
              <a:rPr lang="en-US" dirty="0" smtClean="0"/>
              <a:t>Ephesians 6:12</a:t>
            </a:r>
          </a:p>
          <a:p>
            <a:r>
              <a:rPr lang="en-US" dirty="0" smtClean="0"/>
              <a:t>2 Chronicles 20:10–12</a:t>
            </a:r>
          </a:p>
          <a:p>
            <a:r>
              <a:rPr lang="en-US" dirty="0" smtClean="0"/>
              <a:t>Ephesians 6:10</a:t>
            </a:r>
          </a:p>
          <a:p>
            <a:r>
              <a:rPr lang="en-US" dirty="0" smtClean="0"/>
              <a:t>2 Corinthians 12:9–10</a:t>
            </a:r>
            <a:endParaRPr lang="en-US" dirty="0"/>
          </a:p>
        </p:txBody>
      </p:sp>
    </p:spTree>
    <p:extLst>
      <p:ext uri="{BB962C8B-B14F-4D97-AF65-F5344CB8AC3E}">
        <p14:creationId xmlns:p14="http://schemas.microsoft.com/office/powerpoint/2010/main" val="218503148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on God’s armor.</a:t>
            </a:r>
            <a:endParaRPr lang="en-US" dirty="0"/>
          </a:p>
        </p:txBody>
      </p:sp>
      <p:sp>
        <p:nvSpPr>
          <p:cNvPr id="3" name="Content Placeholder 2"/>
          <p:cNvSpPr>
            <a:spLocks noGrp="1"/>
          </p:cNvSpPr>
          <p:nvPr>
            <p:ph idx="1"/>
          </p:nvPr>
        </p:nvSpPr>
        <p:spPr/>
        <p:txBody>
          <a:bodyPr/>
          <a:lstStyle/>
          <a:p>
            <a:r>
              <a:rPr lang="en-US" dirty="0" smtClean="0"/>
              <a:t>Ephesians 6:11</a:t>
            </a:r>
          </a:p>
          <a:p>
            <a:r>
              <a:rPr lang="en-US" dirty="0" smtClean="0"/>
              <a:t>Ephesians 6:14–17</a:t>
            </a:r>
          </a:p>
          <a:p>
            <a:r>
              <a:rPr lang="en-US" dirty="0" smtClean="0"/>
              <a:t>John 17:17; 2 Timothy 3:16–17; </a:t>
            </a:r>
            <a:br>
              <a:rPr lang="en-US" dirty="0" smtClean="0"/>
            </a:br>
            <a:r>
              <a:rPr lang="en-US" dirty="0" smtClean="0"/>
              <a:t>Colossians 1:5; Romans 10:17; </a:t>
            </a:r>
            <a:br>
              <a:rPr lang="en-US" dirty="0" smtClean="0"/>
            </a:br>
            <a:r>
              <a:rPr lang="en-US" dirty="0" smtClean="0"/>
              <a:t>2 Timothy 3:14–15</a:t>
            </a:r>
          </a:p>
        </p:txBody>
      </p:sp>
    </p:spTree>
    <p:extLst>
      <p:ext uri="{BB962C8B-B14F-4D97-AF65-F5344CB8AC3E}">
        <p14:creationId xmlns:p14="http://schemas.microsoft.com/office/powerpoint/2010/main" val="254068307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 in God’s Presence</a:t>
            </a:r>
            <a:endParaRPr lang="en-US" dirty="0"/>
          </a:p>
        </p:txBody>
      </p:sp>
      <p:sp>
        <p:nvSpPr>
          <p:cNvPr id="3" name="Content Placeholder 2"/>
          <p:cNvSpPr>
            <a:spLocks noGrp="1"/>
          </p:cNvSpPr>
          <p:nvPr>
            <p:ph idx="1"/>
          </p:nvPr>
        </p:nvSpPr>
        <p:spPr/>
        <p:txBody>
          <a:bodyPr/>
          <a:lstStyle/>
          <a:p>
            <a:r>
              <a:rPr lang="en-US" dirty="0" smtClean="0"/>
              <a:t>Ephesians 6:18</a:t>
            </a:r>
          </a:p>
          <a:p>
            <a:r>
              <a:rPr lang="en-US" dirty="0" smtClean="0"/>
              <a:t>1 Thessalonians 5:16–18</a:t>
            </a:r>
            <a:endParaRPr lang="en-US" dirty="0"/>
          </a:p>
        </p:txBody>
      </p:sp>
    </p:spTree>
    <p:extLst>
      <p:ext uri="{BB962C8B-B14F-4D97-AF65-F5344CB8AC3E}">
        <p14:creationId xmlns:p14="http://schemas.microsoft.com/office/powerpoint/2010/main" val="311959466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God’s way of escape.</a:t>
            </a:r>
            <a:endParaRPr lang="en-US" dirty="0"/>
          </a:p>
        </p:txBody>
      </p:sp>
      <p:sp>
        <p:nvSpPr>
          <p:cNvPr id="3" name="Content Placeholder 2"/>
          <p:cNvSpPr>
            <a:spLocks noGrp="1"/>
          </p:cNvSpPr>
          <p:nvPr>
            <p:ph idx="1"/>
          </p:nvPr>
        </p:nvSpPr>
        <p:spPr/>
        <p:txBody>
          <a:bodyPr/>
          <a:lstStyle/>
          <a:p>
            <a:r>
              <a:rPr lang="en-US" dirty="0" smtClean="0"/>
              <a:t>1 Corinthians 10:12–13</a:t>
            </a:r>
          </a:p>
          <a:p>
            <a:r>
              <a:rPr lang="en-US" dirty="0" smtClean="0"/>
              <a:t>1 Corinthians 10:14–22</a:t>
            </a:r>
            <a:endParaRPr lang="en-US" dirty="0"/>
          </a:p>
        </p:txBody>
      </p:sp>
    </p:spTree>
    <p:extLst>
      <p:ext uri="{BB962C8B-B14F-4D97-AF65-F5344CB8AC3E}">
        <p14:creationId xmlns:p14="http://schemas.microsoft.com/office/powerpoint/2010/main" val="86377023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44047"/>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146</Words>
  <Application>Microsoft Office PowerPoint</Application>
  <PresentationFormat>On-screen Show (4:3)</PresentationFormat>
  <Paragraphs>20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Ephesians 6:10–12</vt:lpstr>
      <vt:lpstr>PowerPoint Presentation</vt:lpstr>
      <vt:lpstr>PowerPoint Presentation</vt:lpstr>
      <vt:lpstr>Remember what God has done so we can win this victory.</vt:lpstr>
      <vt:lpstr>Recognize you are powerless.</vt:lpstr>
      <vt:lpstr>Put on God’s armor.</vt:lpstr>
      <vt:lpstr>Walk in God’s Presence</vt:lpstr>
      <vt:lpstr>Seek God’s way of escape.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Peter 2:20–22</dc:title>
  <dc:creator>Owner</dc:creator>
  <cp:lastModifiedBy>BoothR</cp:lastModifiedBy>
  <cp:revision>6</cp:revision>
  <dcterms:created xsi:type="dcterms:W3CDTF">2013-07-07T02:21:39Z</dcterms:created>
  <dcterms:modified xsi:type="dcterms:W3CDTF">2013-07-14T14:46:19Z</dcterms:modified>
</cp:coreProperties>
</file>