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84" autoAdjust="0"/>
  </p:normalViewPr>
  <p:slideViewPr>
    <p:cSldViewPr>
      <p:cViewPr varScale="1">
        <p:scale>
          <a:sx n="84" d="100"/>
          <a:sy n="84" d="100"/>
        </p:scale>
        <p:origin x="96" y="30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36991038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170453100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410101398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D3C49-7AB6-41D8-807D-FE0F560204D9}" type="datetimeFigureOut">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67333736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D3C49-7AB6-41D8-807D-FE0F560204D9}" type="datetimeFigureOut">
              <a:rPr lang="en-US" smtClean="0"/>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21031320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D3C49-7AB6-41D8-807D-FE0F560204D9}" type="datetimeFigureOut">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137867171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3D3C49-7AB6-41D8-807D-FE0F560204D9}" type="datetimeFigureOut">
              <a:rPr lang="en-US" smtClean="0"/>
              <a:t>7/7/2013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251646183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D3C49-7AB6-41D8-807D-FE0F560204D9}" type="datetimeFigureOut">
              <a:rPr lang="en-US" smtClean="0"/>
              <a:t>7/7/2013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303684372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D3C49-7AB6-41D8-807D-FE0F560204D9}" type="datetimeFigureOut">
              <a:rPr lang="en-US" smtClean="0"/>
              <a:t>7/7/2013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428926274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D3C49-7AB6-41D8-807D-FE0F560204D9}" type="datetimeFigureOut">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8841449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D3C49-7AB6-41D8-807D-FE0F560204D9}" type="datetimeFigureOut">
              <a:rPr lang="en-US" smtClean="0"/>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FA3F-5339-4670-9743-1523EF176F90}" type="slidenum">
              <a:rPr lang="en-US" smtClean="0"/>
              <a:t>‹#›</a:t>
            </a:fld>
            <a:endParaRPr lang="en-US"/>
          </a:p>
        </p:txBody>
      </p:sp>
    </p:spTree>
    <p:extLst>
      <p:ext uri="{BB962C8B-B14F-4D97-AF65-F5344CB8AC3E}">
        <p14:creationId xmlns:p14="http://schemas.microsoft.com/office/powerpoint/2010/main" val="50129949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858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8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D3C49-7AB6-41D8-807D-FE0F560204D9}" type="datetimeFigureOut">
              <a:rPr lang="en-US" smtClean="0"/>
              <a:t>7/7/2013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2FA3F-5339-4670-9743-1523EF176F90}" type="slidenum">
              <a:rPr lang="en-US" smtClean="0"/>
              <a:t>‹#›</a:t>
            </a:fld>
            <a:endParaRPr lang="en-US"/>
          </a:p>
        </p:txBody>
      </p:sp>
    </p:spTree>
    <p:extLst>
      <p:ext uri="{BB962C8B-B14F-4D97-AF65-F5344CB8AC3E}">
        <p14:creationId xmlns:p14="http://schemas.microsoft.com/office/powerpoint/2010/main" val="141076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52400"/>
            <a:ext cx="6858000" cy="792162"/>
          </a:xfrm>
        </p:spPr>
        <p:txBody>
          <a:bodyPr/>
          <a:lstStyle/>
          <a:p>
            <a:r>
              <a:rPr lang="en-US" dirty="0" smtClean="0"/>
              <a:t>2 Peter 2:20–22</a:t>
            </a:r>
            <a:endParaRPr lang="en-US" dirty="0"/>
          </a:p>
        </p:txBody>
      </p:sp>
      <p:sp>
        <p:nvSpPr>
          <p:cNvPr id="5" name="TextBox 4"/>
          <p:cNvSpPr txBox="1"/>
          <p:nvPr/>
        </p:nvSpPr>
        <p:spPr>
          <a:xfrm>
            <a:off x="381000" y="944562"/>
            <a:ext cx="6991350" cy="5693866"/>
          </a:xfrm>
          <a:prstGeom prst="rect">
            <a:avLst/>
          </a:prstGeom>
          <a:noFill/>
        </p:spPr>
        <p:txBody>
          <a:bodyPr wrap="square" rtlCol="0">
            <a:spAutoFit/>
          </a:bodyPr>
          <a:lstStyle/>
          <a:p>
            <a:r>
              <a:rPr lang="en-US" sz="2800" b="1" baseline="30000" dirty="0" smtClean="0">
                <a:solidFill>
                  <a:schemeClr val="bg1"/>
                </a:solidFill>
              </a:rPr>
              <a:t>20</a:t>
            </a:r>
            <a:r>
              <a:rPr lang="en-US" sz="2800" b="1" dirty="0" smtClean="0">
                <a:solidFill>
                  <a:schemeClr val="bg1"/>
                </a:solidFill>
              </a:rPr>
              <a:t>For </a:t>
            </a:r>
            <a:r>
              <a:rPr lang="en-US" sz="2800" b="1" dirty="0">
                <a:solidFill>
                  <a:schemeClr val="bg1"/>
                </a:solidFill>
              </a:rPr>
              <a:t>if, after they have escaped the defilements of the world through the knowledge of our Lord and Savior Jesus Christ, they are again entangled in them and overcome, the last state has become worse for them than the first.  </a:t>
            </a:r>
            <a:r>
              <a:rPr lang="en-US" sz="2800" b="1" baseline="30000" dirty="0" smtClean="0">
                <a:solidFill>
                  <a:schemeClr val="bg1"/>
                </a:solidFill>
              </a:rPr>
              <a:t>21</a:t>
            </a:r>
            <a:r>
              <a:rPr lang="en-US" sz="2800" b="1" dirty="0" smtClean="0">
                <a:solidFill>
                  <a:schemeClr val="bg1"/>
                </a:solidFill>
              </a:rPr>
              <a:t>For </a:t>
            </a:r>
            <a:r>
              <a:rPr lang="en-US" sz="2800" b="1" dirty="0">
                <a:solidFill>
                  <a:schemeClr val="bg1"/>
                </a:solidFill>
              </a:rPr>
              <a:t>it would have been better for them never to have known the way of righteousness than after knowing it to turn back from the holy commandment delivered to them.  </a:t>
            </a:r>
            <a:r>
              <a:rPr lang="en-US" sz="2800" b="1" baseline="30000" dirty="0" smtClean="0">
                <a:solidFill>
                  <a:schemeClr val="bg1"/>
                </a:solidFill>
              </a:rPr>
              <a:t>22</a:t>
            </a:r>
            <a:r>
              <a:rPr lang="en-US" sz="2800" b="1" dirty="0" smtClean="0">
                <a:solidFill>
                  <a:schemeClr val="bg1"/>
                </a:solidFill>
              </a:rPr>
              <a:t>What </a:t>
            </a:r>
            <a:r>
              <a:rPr lang="en-US" sz="2800" b="1" dirty="0">
                <a:solidFill>
                  <a:schemeClr val="bg1"/>
                </a:solidFill>
              </a:rPr>
              <a:t>the true proverb says has happened to them: "The dog returns to its own vomit, and the sow, after washing herself, returns to wallow in the mire</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150239691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0588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501986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are not spiritually invincible.</a:t>
            </a:r>
            <a:endParaRPr lang="en-US" dirty="0"/>
          </a:p>
        </p:txBody>
      </p:sp>
      <p:sp>
        <p:nvSpPr>
          <p:cNvPr id="3" name="Content Placeholder 2"/>
          <p:cNvSpPr>
            <a:spLocks noGrp="1"/>
          </p:cNvSpPr>
          <p:nvPr>
            <p:ph idx="1"/>
          </p:nvPr>
        </p:nvSpPr>
        <p:spPr/>
        <p:txBody>
          <a:bodyPr/>
          <a:lstStyle/>
          <a:p>
            <a:r>
              <a:rPr lang="en-US" dirty="0" smtClean="0"/>
              <a:t>1 John 2:1</a:t>
            </a:r>
          </a:p>
          <a:p>
            <a:r>
              <a:rPr lang="en-US" dirty="0" smtClean="0"/>
              <a:t>2 Peter 2:20–22</a:t>
            </a:r>
          </a:p>
          <a:p>
            <a:r>
              <a:rPr lang="en-US" dirty="0" smtClean="0"/>
              <a:t>Galatians 2:11–13</a:t>
            </a:r>
            <a:endParaRPr lang="en-US" dirty="0"/>
          </a:p>
        </p:txBody>
      </p:sp>
    </p:spTree>
    <p:extLst>
      <p:ext uri="{BB962C8B-B14F-4D97-AF65-F5344CB8AC3E}">
        <p14:creationId xmlns:p14="http://schemas.microsoft.com/office/powerpoint/2010/main" val="58666569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 attacks us harder. </a:t>
            </a:r>
            <a:endParaRPr lang="en-US" dirty="0"/>
          </a:p>
        </p:txBody>
      </p:sp>
      <p:sp>
        <p:nvSpPr>
          <p:cNvPr id="3" name="Content Placeholder 2"/>
          <p:cNvSpPr>
            <a:spLocks noGrp="1"/>
          </p:cNvSpPr>
          <p:nvPr>
            <p:ph idx="1"/>
          </p:nvPr>
        </p:nvSpPr>
        <p:spPr/>
        <p:txBody>
          <a:bodyPr/>
          <a:lstStyle/>
          <a:p>
            <a:r>
              <a:rPr lang="en-US" dirty="0" smtClean="0"/>
              <a:t>1 Peter 5:8</a:t>
            </a:r>
          </a:p>
          <a:p>
            <a:r>
              <a:rPr lang="en-US" dirty="0" smtClean="0"/>
              <a:t>Ephesians 6:10–12</a:t>
            </a:r>
          </a:p>
          <a:p>
            <a:r>
              <a:rPr lang="en-US" dirty="0" smtClean="0"/>
              <a:t>We need to be ready because the attacks are coming!</a:t>
            </a:r>
            <a:endParaRPr lang="en-US" dirty="0"/>
          </a:p>
        </p:txBody>
      </p:sp>
    </p:spTree>
    <p:extLst>
      <p:ext uri="{BB962C8B-B14F-4D97-AF65-F5344CB8AC3E}">
        <p14:creationId xmlns:p14="http://schemas.microsoft.com/office/powerpoint/2010/main" val="286205102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we are still growing.</a:t>
            </a:r>
            <a:endParaRPr lang="en-US" dirty="0"/>
          </a:p>
        </p:txBody>
      </p:sp>
      <p:sp>
        <p:nvSpPr>
          <p:cNvPr id="3" name="Content Placeholder 2"/>
          <p:cNvSpPr>
            <a:spLocks noGrp="1"/>
          </p:cNvSpPr>
          <p:nvPr>
            <p:ph idx="1"/>
          </p:nvPr>
        </p:nvSpPr>
        <p:spPr/>
        <p:txBody>
          <a:bodyPr/>
          <a:lstStyle/>
          <a:p>
            <a:r>
              <a:rPr lang="en-US" dirty="0" smtClean="0"/>
              <a:t>2 Peter 1:5–8</a:t>
            </a:r>
          </a:p>
          <a:p>
            <a:r>
              <a:rPr lang="en-US" dirty="0" smtClean="0"/>
              <a:t>James 1:14</a:t>
            </a:r>
          </a:p>
          <a:p>
            <a:r>
              <a:rPr lang="en-US" dirty="0" smtClean="0"/>
              <a:t>Galatians 2:12</a:t>
            </a:r>
          </a:p>
          <a:p>
            <a:r>
              <a:rPr lang="en-US" dirty="0" smtClean="0"/>
              <a:t>James 4:4</a:t>
            </a:r>
          </a:p>
          <a:p>
            <a:r>
              <a:rPr lang="en-US" dirty="0" smtClean="0"/>
              <a:t>Luke 10:38–42</a:t>
            </a:r>
            <a:endParaRPr lang="en-US" dirty="0"/>
          </a:p>
        </p:txBody>
      </p:sp>
    </p:spTree>
    <p:extLst>
      <p:ext uri="{BB962C8B-B14F-4D97-AF65-F5344CB8AC3E}">
        <p14:creationId xmlns:p14="http://schemas.microsoft.com/office/powerpoint/2010/main" val="89943448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being shocked!</a:t>
            </a:r>
            <a:endParaRPr lang="en-US" dirty="0"/>
          </a:p>
        </p:txBody>
      </p:sp>
      <p:sp>
        <p:nvSpPr>
          <p:cNvPr id="3" name="Content Placeholder 2"/>
          <p:cNvSpPr>
            <a:spLocks noGrp="1"/>
          </p:cNvSpPr>
          <p:nvPr>
            <p:ph idx="1"/>
          </p:nvPr>
        </p:nvSpPr>
        <p:spPr/>
        <p:txBody>
          <a:bodyPr/>
          <a:lstStyle/>
          <a:p>
            <a:r>
              <a:rPr lang="en-US" dirty="0" smtClean="0"/>
              <a:t>It shouldn’t shock us when a Christian commits “THAT” sin. </a:t>
            </a:r>
          </a:p>
          <a:p>
            <a:r>
              <a:rPr lang="en-US" dirty="0" smtClean="0"/>
              <a:t>Because we act like Christians never sin, those who do sin cover their sins up which leads to more problems. </a:t>
            </a:r>
            <a:endParaRPr lang="en-US" dirty="0"/>
          </a:p>
        </p:txBody>
      </p:sp>
    </p:spTree>
    <p:extLst>
      <p:ext uri="{BB962C8B-B14F-4D97-AF65-F5344CB8AC3E}">
        <p14:creationId xmlns:p14="http://schemas.microsoft.com/office/powerpoint/2010/main" val="135734028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44047"/>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204</Words>
  <Application>Microsoft Office PowerPoint</Application>
  <PresentationFormat>On-screen Show (4:3)</PresentationFormat>
  <Paragraphs>19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2 Peter 2:20–22</vt:lpstr>
      <vt:lpstr>PowerPoint Presentation</vt:lpstr>
      <vt:lpstr>PowerPoint Presentation</vt:lpstr>
      <vt:lpstr>We are not spiritually invincible.</vt:lpstr>
      <vt:lpstr>Satan attacks us harder. </vt:lpstr>
      <vt:lpstr>Remember… we are still growing.</vt:lpstr>
      <vt:lpstr>Quit being shocked!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Peter 2:20–22</dc:title>
  <dc:creator>Owner</dc:creator>
  <cp:lastModifiedBy>BoothR</cp:lastModifiedBy>
  <cp:revision>3</cp:revision>
  <dcterms:created xsi:type="dcterms:W3CDTF">2013-07-07T02:21:39Z</dcterms:created>
  <dcterms:modified xsi:type="dcterms:W3CDTF">2013-07-07T14:02:07Z</dcterms:modified>
</cp:coreProperties>
</file>