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78" r:id="rId5"/>
    <p:sldId id="279" r:id="rId6"/>
    <p:sldId id="280" r:id="rId7"/>
    <p:sldId id="28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102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75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360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84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421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620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349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5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94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537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08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Matthew 6:14–15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latin typeface="Cambria" pitchFamily="18" charset="0"/>
              </a:rPr>
              <a:t>For </a:t>
            </a:r>
            <a:r>
              <a:rPr lang="en-US" sz="3600" b="1" dirty="0">
                <a:latin typeface="Cambria" pitchFamily="18" charset="0"/>
              </a:rPr>
              <a:t>if you forgive others their trespasses, your heavenly Father will also forgive you, </a:t>
            </a:r>
            <a:r>
              <a:rPr lang="en-US" sz="3600" b="1" dirty="0" smtClean="0">
                <a:latin typeface="Cambria" pitchFamily="18" charset="0"/>
              </a:rPr>
              <a:t>but </a:t>
            </a:r>
            <a:r>
              <a:rPr lang="en-US" sz="3600" b="1" dirty="0">
                <a:latin typeface="Cambria" pitchFamily="18" charset="0"/>
              </a:rPr>
              <a:t>if you do not forgive others their trespasses, neither will your Father </a:t>
            </a:r>
            <a:r>
              <a:rPr lang="en-US" sz="3600" b="1" dirty="0" smtClean="0">
                <a:latin typeface="Cambria" pitchFamily="18" charset="0"/>
              </a:rPr>
              <a:t>forgive </a:t>
            </a:r>
            <a:br>
              <a:rPr lang="en-US" sz="3600" b="1" dirty="0" smtClean="0">
                <a:latin typeface="Cambria" pitchFamily="18" charset="0"/>
              </a:rPr>
            </a:br>
            <a:r>
              <a:rPr lang="en-US" sz="3600" b="1" dirty="0" smtClean="0">
                <a:latin typeface="Cambria" pitchFamily="18" charset="0"/>
              </a:rPr>
              <a:t>your </a:t>
            </a:r>
            <a:r>
              <a:rPr lang="en-US" sz="3600" b="1" dirty="0">
                <a:latin typeface="Cambria" pitchFamily="18" charset="0"/>
              </a:rPr>
              <a:t>trespasses</a:t>
            </a:r>
            <a:r>
              <a:rPr lang="en-US" sz="3600" b="1" dirty="0" smtClean="0">
                <a:latin typeface="Cambria" pitchFamily="18" charset="0"/>
              </a:rPr>
              <a:t>.</a:t>
            </a:r>
            <a:endParaRPr lang="en-US" sz="36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0288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5275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19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Forgiveness is a hard </a:t>
            </a:r>
            <a:br>
              <a:rPr lang="en-US" dirty="0" smtClean="0"/>
            </a:br>
            <a:r>
              <a:rPr lang="en-US" dirty="0" smtClean="0"/>
              <a:t>choice to make.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It is an act of will.</a:t>
            </a:r>
          </a:p>
          <a:p>
            <a:r>
              <a:rPr lang="en-US" dirty="0" smtClean="0"/>
              <a:t>Matthew 6:12</a:t>
            </a:r>
          </a:p>
          <a:p>
            <a:r>
              <a:rPr lang="en-US" dirty="0" smtClean="0"/>
              <a:t>Forgiveness allows you to move on in life. </a:t>
            </a:r>
          </a:p>
          <a:p>
            <a:pPr lvl="1"/>
            <a:r>
              <a:rPr lang="en-US" dirty="0" smtClean="0"/>
              <a:t>Genesis 41:50–52</a:t>
            </a:r>
          </a:p>
          <a:p>
            <a:r>
              <a:rPr lang="en-US" dirty="0" smtClean="0"/>
              <a:t>What choice do we really have? </a:t>
            </a:r>
          </a:p>
          <a:p>
            <a:pPr lvl="1"/>
            <a:r>
              <a:rPr lang="en-US" dirty="0" smtClean="0"/>
              <a:t>Matthew 6:14–15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10752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common misconceptions: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Forgiveness doesn’t mean </a:t>
            </a:r>
            <a:br>
              <a:rPr lang="en-US" dirty="0" smtClean="0"/>
            </a:br>
            <a:r>
              <a:rPr lang="en-US" dirty="0" smtClean="0"/>
              <a:t>you completely forget.</a:t>
            </a:r>
          </a:p>
          <a:p>
            <a:pPr lvl="1"/>
            <a:r>
              <a:rPr lang="en-US" dirty="0" smtClean="0"/>
              <a:t>Genesis 45:3–5, 8; 50:16–21</a:t>
            </a:r>
          </a:p>
          <a:p>
            <a:r>
              <a:rPr lang="en-US" dirty="0" smtClean="0"/>
              <a:t>Forgiveness doesn’t mean you </a:t>
            </a:r>
            <a:br>
              <a:rPr lang="en-US" dirty="0" smtClean="0"/>
            </a:br>
            <a:r>
              <a:rPr lang="en-US" dirty="0" smtClean="0"/>
              <a:t>must be vulnerable.</a:t>
            </a:r>
          </a:p>
          <a:p>
            <a:pPr lvl="1"/>
            <a:r>
              <a:rPr lang="en-US" dirty="0" smtClean="0"/>
              <a:t>Romans 6:1–2 </a:t>
            </a:r>
          </a:p>
        </p:txBody>
      </p:sp>
    </p:spTree>
    <p:extLst>
      <p:ext uri="{BB962C8B-B14F-4D97-AF65-F5344CB8AC3E}">
        <p14:creationId xmlns:p14="http://schemas.microsoft.com/office/powerpoint/2010/main" val="4011594316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I only have to forgive when they ask me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17:3</a:t>
            </a:r>
          </a:p>
          <a:p>
            <a:r>
              <a:rPr lang="en-US" dirty="0" smtClean="0"/>
              <a:t>Luke 23:34; Acts 7:60</a:t>
            </a:r>
          </a:p>
          <a:p>
            <a:r>
              <a:rPr lang="en-US" dirty="0" smtClean="0"/>
              <a:t>Remember, just because we release someone doesn’t mean God does. </a:t>
            </a:r>
          </a:p>
          <a:p>
            <a:pPr lvl="1"/>
            <a:r>
              <a:rPr lang="en-US" dirty="0" smtClean="0"/>
              <a:t>Romans 12:19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49397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important is forgiveness?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Jews taught you should</a:t>
            </a:r>
            <a:br>
              <a:rPr lang="en-US" dirty="0" smtClean="0"/>
            </a:br>
            <a:r>
              <a:rPr lang="en-US" dirty="0" smtClean="0"/>
              <a:t> forgive three times.</a:t>
            </a:r>
          </a:p>
          <a:p>
            <a:r>
              <a:rPr lang="en-US" dirty="0" smtClean="0"/>
              <a:t>Matthew 18:21–35</a:t>
            </a:r>
          </a:p>
          <a:p>
            <a:r>
              <a:rPr lang="en-US" dirty="0" smtClean="0"/>
              <a:t>Forgiveness isn’t something </a:t>
            </a:r>
            <a:r>
              <a:rPr lang="en-US" smtClean="0"/>
              <a:t>you count.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7214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5333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116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Matthew 6:14–15</vt:lpstr>
      <vt:lpstr>PowerPoint Presentation</vt:lpstr>
      <vt:lpstr>PowerPoint Presentation</vt:lpstr>
      <vt:lpstr>Forgiveness is a hard  choice to make.</vt:lpstr>
      <vt:lpstr>Two common misconceptions:</vt:lpstr>
      <vt:lpstr>Do I only have to forgive when they ask me to?</vt:lpstr>
      <vt:lpstr>How important is forgiveness?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</cp:lastModifiedBy>
  <cp:revision>14</cp:revision>
  <dcterms:created xsi:type="dcterms:W3CDTF">2013-01-27T13:33:57Z</dcterms:created>
  <dcterms:modified xsi:type="dcterms:W3CDTF">2013-06-23T14:16:54Z</dcterms:modified>
</cp:coreProperties>
</file>