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A7D-2D15-4BEC-8F06-3E52179D414D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F13B-B8E9-49A0-8E98-BB251A5CC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7435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A7D-2D15-4BEC-8F06-3E52179D414D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F13B-B8E9-49A0-8E98-BB251A5CC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3478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A7D-2D15-4BEC-8F06-3E52179D414D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F13B-B8E9-49A0-8E98-BB251A5CC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427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A7D-2D15-4BEC-8F06-3E52179D414D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F13B-B8E9-49A0-8E98-BB251A5CC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9697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A7D-2D15-4BEC-8F06-3E52179D414D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F13B-B8E9-49A0-8E98-BB251A5CC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304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A7D-2D15-4BEC-8F06-3E52179D414D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F13B-B8E9-49A0-8E98-BB251A5CC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072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A7D-2D15-4BEC-8F06-3E52179D414D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F13B-B8E9-49A0-8E98-BB251A5CC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4308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A7D-2D15-4BEC-8F06-3E52179D414D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F13B-B8E9-49A0-8E98-BB251A5CC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8671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A7D-2D15-4BEC-8F06-3E52179D414D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F13B-B8E9-49A0-8E98-BB251A5CC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079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A7D-2D15-4BEC-8F06-3E52179D414D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F13B-B8E9-49A0-8E98-BB251A5CC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6851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A7D-2D15-4BEC-8F06-3E52179D414D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F13B-B8E9-49A0-8E98-BB251A5CC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0125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1EA7D-2D15-4BEC-8F06-3E52179D414D}" type="datetimeFigureOut">
              <a:rPr lang="en-US" smtClean="0"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3F13B-B8E9-49A0-8E98-BB251A5CC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4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John 17:1–2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chemeClr val="bg1"/>
                </a:solidFill>
                <a:latin typeface="Cambria" pitchFamily="18" charset="0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When </a:t>
            </a:r>
            <a:r>
              <a:rPr lang="en-US" sz="3200" b="1" dirty="0">
                <a:solidFill>
                  <a:schemeClr val="bg1"/>
                </a:solidFill>
                <a:latin typeface="Cambria" pitchFamily="18" charset="0"/>
              </a:rPr>
              <a:t>Jesus had spoken these words, he lifted up his eyes to heaven, and said, "Father, the hour has come; glorify your Son that the Son may glorify you,  </a:t>
            </a:r>
            <a:r>
              <a:rPr lang="en-US" sz="3200" b="1" baseline="30000" dirty="0" smtClean="0">
                <a:solidFill>
                  <a:schemeClr val="bg1"/>
                </a:solidFill>
                <a:latin typeface="Cambria" pitchFamily="18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since </a:t>
            </a:r>
            <a:r>
              <a:rPr lang="en-US" sz="3200" b="1" dirty="0">
                <a:solidFill>
                  <a:schemeClr val="bg1"/>
                </a:solidFill>
                <a:latin typeface="Cambria" pitchFamily="18" charset="0"/>
              </a:rPr>
              <a:t>you have given him authority over all flesh, to give eternal life to all whom you have given him. </a:t>
            </a:r>
          </a:p>
        </p:txBody>
      </p:sp>
    </p:spTree>
    <p:extLst>
      <p:ext uri="{BB962C8B-B14F-4D97-AF65-F5344CB8AC3E}">
        <p14:creationId xmlns:p14="http://schemas.microsoft.com/office/powerpoint/2010/main" val="14011880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John 17:3–5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800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chemeClr val="bg1"/>
                </a:solidFill>
                <a:latin typeface="Cambria" pitchFamily="18" charset="0"/>
              </a:rPr>
              <a:t>3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And </a:t>
            </a:r>
            <a:r>
              <a:rPr lang="en-US" sz="3200" b="1" dirty="0">
                <a:solidFill>
                  <a:schemeClr val="bg1"/>
                </a:solidFill>
                <a:latin typeface="Cambria" pitchFamily="18" charset="0"/>
              </a:rPr>
              <a:t>this is eternal life, that they know you the only true God, and Jesus Christ whom you have sent.  </a:t>
            </a:r>
            <a:r>
              <a:rPr lang="en-US" sz="3200" b="1" baseline="30000" dirty="0" smtClean="0">
                <a:solidFill>
                  <a:schemeClr val="bg1"/>
                </a:solidFill>
                <a:latin typeface="Cambria" pitchFamily="18" charset="0"/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I </a:t>
            </a:r>
            <a:r>
              <a:rPr lang="en-US" sz="3200" b="1" dirty="0">
                <a:solidFill>
                  <a:schemeClr val="bg1"/>
                </a:solidFill>
                <a:latin typeface="Cambria" pitchFamily="18" charset="0"/>
              </a:rPr>
              <a:t>glorified you on earth, having accomplished the work that you gave me to do.  </a:t>
            </a:r>
            <a:r>
              <a:rPr lang="en-US" sz="3200" b="1" baseline="30000" dirty="0" smtClean="0">
                <a:solidFill>
                  <a:schemeClr val="bg1"/>
                </a:solidFill>
                <a:latin typeface="Cambria" pitchFamily="18" charset="0"/>
              </a:rPr>
              <a:t>5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And </a:t>
            </a:r>
            <a:r>
              <a:rPr lang="en-US" sz="3200" b="1" dirty="0">
                <a:solidFill>
                  <a:schemeClr val="bg1"/>
                </a:solidFill>
                <a:latin typeface="Cambria" pitchFamily="18" charset="0"/>
              </a:rPr>
              <a:t>now, Father, glorify me in your own presence with the glory that I had with you before the world existed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145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17826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4777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God of the cross is a just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James 1:13</a:t>
            </a:r>
          </a:p>
          <a:p>
            <a:r>
              <a:rPr lang="en-US" dirty="0" smtClean="0"/>
              <a:t>Genesis </a:t>
            </a:r>
            <a:r>
              <a:rPr lang="en-US" dirty="0"/>
              <a:t>2:16–17; Romans 6:23</a:t>
            </a:r>
          </a:p>
          <a:p>
            <a:r>
              <a:rPr lang="en-US" dirty="0" smtClean="0"/>
              <a:t>1 </a:t>
            </a:r>
            <a:r>
              <a:rPr lang="en-US" dirty="0"/>
              <a:t>Corinthians 15:3–4; Galatians 1:3–4;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/>
              <a:t>Peter 2:24; 1 John 2:1–2; 4:10; Revelation 1:4–6</a:t>
            </a:r>
          </a:p>
          <a:p>
            <a:r>
              <a:rPr lang="en-US" dirty="0" smtClean="0"/>
              <a:t>Hebrews </a:t>
            </a:r>
            <a:r>
              <a:rPr lang="en-US" dirty="0"/>
              <a:t>10:4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132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God of the cross is </a:t>
            </a:r>
            <a:br>
              <a:rPr lang="en-US" dirty="0" smtClean="0"/>
            </a:br>
            <a:r>
              <a:rPr lang="en-US" dirty="0" smtClean="0"/>
              <a:t>a loving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John 4:8, 16</a:t>
            </a:r>
          </a:p>
          <a:p>
            <a:r>
              <a:rPr lang="en-US" dirty="0" smtClean="0"/>
              <a:t>Romans </a:t>
            </a:r>
            <a:r>
              <a:rPr lang="en-US" dirty="0"/>
              <a:t>3:21–26</a:t>
            </a:r>
          </a:p>
          <a:p>
            <a:r>
              <a:rPr lang="en-US" dirty="0" smtClean="0"/>
              <a:t>John </a:t>
            </a:r>
            <a:r>
              <a:rPr lang="en-US" dirty="0"/>
              <a:t>3:16</a:t>
            </a:r>
          </a:p>
          <a:p>
            <a:r>
              <a:rPr lang="en-US" dirty="0" smtClean="0"/>
              <a:t>Romans </a:t>
            </a:r>
            <a:r>
              <a:rPr lang="en-US" dirty="0"/>
              <a:t>5:7–8</a:t>
            </a:r>
          </a:p>
        </p:txBody>
      </p:sp>
    </p:spTree>
    <p:extLst>
      <p:ext uri="{BB962C8B-B14F-4D97-AF65-F5344CB8AC3E}">
        <p14:creationId xmlns:p14="http://schemas.microsoft.com/office/powerpoint/2010/main" val="1867859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God of the cross is a wise and powerful God.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Corinthians 1:18–25</a:t>
            </a:r>
          </a:p>
          <a:p>
            <a:r>
              <a:rPr lang="en-US" dirty="0" smtClean="0"/>
              <a:t>Colossian </a:t>
            </a:r>
            <a:r>
              <a:rPr lang="en-US" dirty="0"/>
              <a:t>1:13–14</a:t>
            </a:r>
          </a:p>
          <a:p>
            <a:r>
              <a:rPr lang="en-US" dirty="0" smtClean="0"/>
              <a:t>Hebrews </a:t>
            </a:r>
            <a:r>
              <a:rPr lang="en-US" dirty="0"/>
              <a:t>2:14–15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816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94697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186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John 17:1–2</vt:lpstr>
      <vt:lpstr>John 17:3–5</vt:lpstr>
      <vt:lpstr>PowerPoint Presentation</vt:lpstr>
      <vt:lpstr>PowerPoint Presentation</vt:lpstr>
      <vt:lpstr>The God of the cross is a just God.</vt:lpstr>
      <vt:lpstr>The God of the cross is  a loving God.</vt:lpstr>
      <vt:lpstr>The God of the cross is a wise and powerful God.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17:1–2</dc:title>
  <dc:creator>Owner</dc:creator>
  <cp:lastModifiedBy>BoothR</cp:lastModifiedBy>
  <cp:revision>1</cp:revision>
  <dcterms:created xsi:type="dcterms:W3CDTF">2013-06-26T21:13:18Z</dcterms:created>
  <dcterms:modified xsi:type="dcterms:W3CDTF">2013-06-30T14:21:57Z</dcterms:modified>
</cp:coreProperties>
</file>