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1" r:id="rId5"/>
    <p:sldId id="264" r:id="rId6"/>
    <p:sldId id="263" r:id="rId7"/>
    <p:sldId id="265" r:id="rId8"/>
    <p:sldId id="262" r:id="rId9"/>
    <p:sldId id="266" r:id="rId10"/>
    <p:sldId id="267" r:id="rId11"/>
    <p:sldId id="268" r:id="rId12"/>
    <p:sldId id="269" r:id="rId13"/>
    <p:sldId id="270"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873E3-CCE8-400C-BD05-11BF4F8BED20}" type="datetimeFigureOut">
              <a:rPr lang="en-US" smtClean="0"/>
              <a:t>6/30/2013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A6743-6FDB-4C59-9456-8B503B70F233}" type="slidenum">
              <a:rPr lang="en-US" smtClean="0"/>
              <a:t>‹#›</a:t>
            </a:fld>
            <a:endParaRPr lang="en-US"/>
          </a:p>
        </p:txBody>
      </p:sp>
    </p:spTree>
    <p:extLst>
      <p:ext uri="{BB962C8B-B14F-4D97-AF65-F5344CB8AC3E}">
        <p14:creationId xmlns:p14="http://schemas.microsoft.com/office/powerpoint/2010/main" val="4692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4776533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22128661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732405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1453920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04C2-5210-4CFD-A226-F5D73E4518A1}" type="datetimeFigureOut">
              <a:rPr lang="en-US" smtClean="0"/>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4025393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804C2-5210-4CFD-A226-F5D73E4518A1}" type="datetimeFigureOut">
              <a:rPr lang="en-US" smtClean="0"/>
              <a:t>6/30/2013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2891734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804C2-5210-4CFD-A226-F5D73E4518A1}" type="datetimeFigureOut">
              <a:rPr lang="en-US" smtClean="0"/>
              <a:t>6/30/2013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1429689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804C2-5210-4CFD-A226-F5D73E4518A1}" type="datetimeFigureOut">
              <a:rPr lang="en-US" smtClean="0"/>
              <a:t>6/30/2013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5052536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804C2-5210-4CFD-A226-F5D73E4518A1}" type="datetimeFigureOut">
              <a:rPr lang="en-US" smtClean="0"/>
              <a:t>6/30/2013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2729572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6/30/2013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9820014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6/30/2013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7020262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16227" t="5256" r="8" b="10979"/>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804C2-5210-4CFD-A226-F5D73E4518A1}" type="datetimeFigureOut">
              <a:rPr lang="en-US" smtClean="0"/>
              <a:t>6/30/2013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BD3DF-BD57-482D-8656-414985EA6244}" type="slidenum">
              <a:rPr lang="en-US" smtClean="0"/>
              <a:t>‹#›</a:t>
            </a:fld>
            <a:endParaRPr lang="en-US"/>
          </a:p>
        </p:txBody>
      </p:sp>
    </p:spTree>
    <p:extLst>
      <p:ext uri="{BB962C8B-B14F-4D97-AF65-F5344CB8AC3E}">
        <p14:creationId xmlns:p14="http://schemas.microsoft.com/office/powerpoint/2010/main" val="17613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1 Peter 4:3–5</a:t>
            </a:r>
            <a:endParaRPr lang="en-US" dirty="0"/>
          </a:p>
        </p:txBody>
      </p:sp>
      <p:sp>
        <p:nvSpPr>
          <p:cNvPr id="5" name="TextBox 4"/>
          <p:cNvSpPr txBox="1"/>
          <p:nvPr/>
        </p:nvSpPr>
        <p:spPr>
          <a:xfrm>
            <a:off x="457200" y="1143000"/>
            <a:ext cx="7543800" cy="4524315"/>
          </a:xfrm>
          <a:prstGeom prst="rect">
            <a:avLst/>
          </a:prstGeom>
          <a:noFill/>
        </p:spPr>
        <p:txBody>
          <a:bodyPr wrap="square" rtlCol="0">
            <a:spAutoFit/>
          </a:bodyPr>
          <a:lstStyle/>
          <a:p>
            <a:r>
              <a:rPr lang="en-US" sz="3200" b="1" dirty="0"/>
              <a:t>For the time that is past suffices for doing what the Gentiles want to do, living in sensuality, passions, drunkenness, orgies, drinking parties, and lawless idolatry. With respect to this they are surprised when you do not join them in the same flood of debauchery, and they malign you; but they will give account to him who is ready to judge the living and the dead. </a:t>
            </a:r>
          </a:p>
        </p:txBody>
      </p:sp>
    </p:spTree>
    <p:extLst>
      <p:ext uri="{BB962C8B-B14F-4D97-AF65-F5344CB8AC3E}">
        <p14:creationId xmlns:p14="http://schemas.microsoft.com/office/powerpoint/2010/main" val="31220432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we required to give on </a:t>
            </a:r>
            <a:br>
              <a:rPr lang="en-US" dirty="0" smtClean="0"/>
            </a:br>
            <a:r>
              <a:rPr lang="en-US" dirty="0" smtClean="0"/>
              <a:t>the first day of the week?</a:t>
            </a:r>
            <a:endParaRPr lang="en-US" dirty="0"/>
          </a:p>
        </p:txBody>
      </p:sp>
      <p:sp>
        <p:nvSpPr>
          <p:cNvPr id="3" name="Content Placeholder 2"/>
          <p:cNvSpPr>
            <a:spLocks noGrp="1"/>
          </p:cNvSpPr>
          <p:nvPr>
            <p:ph idx="1"/>
          </p:nvPr>
        </p:nvSpPr>
        <p:spPr/>
        <p:txBody>
          <a:bodyPr/>
          <a:lstStyle/>
          <a:p>
            <a:r>
              <a:rPr lang="en-US" dirty="0" smtClean="0"/>
              <a:t>We see a church treasury in the Bible. </a:t>
            </a:r>
          </a:p>
          <a:p>
            <a:pPr lvl="1"/>
            <a:r>
              <a:rPr lang="en-US" dirty="0" smtClean="0"/>
              <a:t>Acts 2:45; 4:34–37; Acts 6</a:t>
            </a:r>
          </a:p>
          <a:p>
            <a:pPr lvl="1"/>
            <a:r>
              <a:rPr lang="en-US" dirty="0" smtClean="0"/>
              <a:t>2 Corinthians 11:8</a:t>
            </a:r>
          </a:p>
          <a:p>
            <a:r>
              <a:rPr lang="en-US" dirty="0" smtClean="0"/>
              <a:t>How can this be done?</a:t>
            </a:r>
          </a:p>
          <a:p>
            <a:pPr lvl="1"/>
            <a:r>
              <a:rPr lang="en-US" dirty="0" smtClean="0"/>
              <a:t>1 Corinthians 16:1–2</a:t>
            </a:r>
          </a:p>
          <a:p>
            <a:r>
              <a:rPr lang="en-US" dirty="0" smtClean="0"/>
              <a:t>2 Corinthians 9:6–7</a:t>
            </a:r>
            <a:endParaRPr lang="en-US" dirty="0"/>
          </a:p>
        </p:txBody>
      </p:sp>
    </p:spTree>
    <p:extLst>
      <p:ext uri="{BB962C8B-B14F-4D97-AF65-F5344CB8AC3E}">
        <p14:creationId xmlns:p14="http://schemas.microsoft.com/office/powerpoint/2010/main" val="2101779022"/>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I give bi-monthly, monthly, </a:t>
            </a:r>
            <a:br>
              <a:rPr lang="en-US" dirty="0" smtClean="0"/>
            </a:br>
            <a:r>
              <a:rPr lang="en-US" dirty="0" smtClean="0"/>
              <a:t>or quarterly?</a:t>
            </a:r>
            <a:endParaRPr lang="en-US" dirty="0"/>
          </a:p>
        </p:txBody>
      </p:sp>
      <p:sp>
        <p:nvSpPr>
          <p:cNvPr id="3" name="Content Placeholder 2"/>
          <p:cNvSpPr>
            <a:spLocks noGrp="1"/>
          </p:cNvSpPr>
          <p:nvPr>
            <p:ph idx="1"/>
          </p:nvPr>
        </p:nvSpPr>
        <p:spPr/>
        <p:txBody>
          <a:bodyPr/>
          <a:lstStyle/>
          <a:p>
            <a:r>
              <a:rPr lang="en-US" dirty="0" smtClean="0"/>
              <a:t>We should give as we earn.</a:t>
            </a:r>
          </a:p>
          <a:p>
            <a:pPr lvl="1"/>
            <a:r>
              <a:rPr lang="en-US" dirty="0"/>
              <a:t> </a:t>
            </a:r>
            <a:r>
              <a:rPr lang="en-US" dirty="0" smtClean="0"/>
              <a:t>1 Corinthians 16:2</a:t>
            </a:r>
            <a:endParaRPr lang="en-US" dirty="0"/>
          </a:p>
        </p:txBody>
      </p:sp>
    </p:spTree>
    <p:extLst>
      <p:ext uri="{BB962C8B-B14F-4D97-AF65-F5344CB8AC3E}">
        <p14:creationId xmlns:p14="http://schemas.microsoft.com/office/powerpoint/2010/main" val="1949744495"/>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I need to give on the first </a:t>
            </a:r>
            <a:br>
              <a:rPr lang="en-US" dirty="0" smtClean="0"/>
            </a:br>
            <a:r>
              <a:rPr lang="en-US" dirty="0" smtClean="0"/>
              <a:t>day of the week at all? </a:t>
            </a:r>
            <a:endParaRPr lang="en-US" dirty="0"/>
          </a:p>
        </p:txBody>
      </p:sp>
      <p:sp>
        <p:nvSpPr>
          <p:cNvPr id="3" name="Content Placeholder 2"/>
          <p:cNvSpPr>
            <a:spLocks noGrp="1"/>
          </p:cNvSpPr>
          <p:nvPr>
            <p:ph idx="1"/>
          </p:nvPr>
        </p:nvSpPr>
        <p:spPr/>
        <p:txBody>
          <a:bodyPr/>
          <a:lstStyle/>
          <a:p>
            <a:r>
              <a:rPr lang="en-US" dirty="0" smtClean="0"/>
              <a:t>Have you earned?</a:t>
            </a:r>
          </a:p>
          <a:p>
            <a:r>
              <a:rPr lang="en-US" dirty="0" smtClean="0"/>
              <a:t>“God loves a cheerful giver.”</a:t>
            </a:r>
          </a:p>
          <a:p>
            <a:r>
              <a:rPr lang="en-US" dirty="0" smtClean="0"/>
              <a:t>Exodus 36:5–6</a:t>
            </a:r>
            <a:endParaRPr lang="en-US" dirty="0"/>
          </a:p>
        </p:txBody>
      </p:sp>
    </p:spTree>
    <p:extLst>
      <p:ext uri="{BB962C8B-B14F-4D97-AF65-F5344CB8AC3E}">
        <p14:creationId xmlns:p14="http://schemas.microsoft.com/office/powerpoint/2010/main" val="260033685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I use online bill pay and not </a:t>
            </a:r>
            <a:br>
              <a:rPr lang="en-US" dirty="0" smtClean="0"/>
            </a:br>
            <a:r>
              <a:rPr lang="en-US" dirty="0" smtClean="0"/>
              <a:t>put a check in the plate at all? </a:t>
            </a:r>
            <a:endParaRPr lang="en-US" dirty="0"/>
          </a:p>
        </p:txBody>
      </p:sp>
      <p:sp>
        <p:nvSpPr>
          <p:cNvPr id="3" name="Content Placeholder 2"/>
          <p:cNvSpPr>
            <a:spLocks noGrp="1"/>
          </p:cNvSpPr>
          <p:nvPr>
            <p:ph idx="1"/>
          </p:nvPr>
        </p:nvSpPr>
        <p:spPr/>
        <p:txBody>
          <a:bodyPr/>
          <a:lstStyle/>
          <a:p>
            <a:r>
              <a:rPr lang="en-US" dirty="0" smtClean="0"/>
              <a:t>Are the funds given/collected on the first day of the week? </a:t>
            </a:r>
          </a:p>
          <a:p>
            <a:r>
              <a:rPr lang="en-US" dirty="0" smtClean="0"/>
              <a:t>This voids any fellowship from the process </a:t>
            </a:r>
            <a:r>
              <a:rPr lang="en-US" smtClean="0"/>
              <a:t>of giving. </a:t>
            </a:r>
            <a:endParaRPr lang="en-US"/>
          </a:p>
        </p:txBody>
      </p:sp>
    </p:spTree>
    <p:extLst>
      <p:ext uri="{BB962C8B-B14F-4D97-AF65-F5344CB8AC3E}">
        <p14:creationId xmlns:p14="http://schemas.microsoft.com/office/powerpoint/2010/main" val="274142632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20691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67309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491913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7162800" cy="3170099"/>
          </a:xfrm>
          <a:prstGeom prst="rect">
            <a:avLst/>
          </a:prstGeom>
          <a:noFill/>
        </p:spPr>
        <p:txBody>
          <a:bodyPr wrap="square" rtlCol="0">
            <a:spAutoFit/>
          </a:bodyPr>
          <a:lstStyle/>
          <a:p>
            <a:pPr algn="ctr"/>
            <a:r>
              <a:rPr lang="en-US" sz="4000" b="1" dirty="0" smtClean="0">
                <a:solidFill>
                  <a:srgbClr val="0070C0"/>
                </a:solidFill>
              </a:rPr>
              <a:t>On the judgment day, will our sins be brought to light and we’ll be called to give an account even though we repented of these sins in this life?</a:t>
            </a:r>
            <a:endParaRPr lang="en-US" sz="4000" dirty="0">
              <a:solidFill>
                <a:srgbClr val="0070C0"/>
              </a:solidFill>
            </a:endParaRPr>
          </a:p>
        </p:txBody>
      </p:sp>
    </p:spTree>
    <p:extLst>
      <p:ext uri="{BB962C8B-B14F-4D97-AF65-F5344CB8AC3E}">
        <p14:creationId xmlns:p14="http://schemas.microsoft.com/office/powerpoint/2010/main" val="168705758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give an account. </a:t>
            </a:r>
            <a:endParaRPr lang="en-US" dirty="0"/>
          </a:p>
        </p:txBody>
      </p:sp>
      <p:sp>
        <p:nvSpPr>
          <p:cNvPr id="3" name="Content Placeholder 2"/>
          <p:cNvSpPr>
            <a:spLocks noGrp="1"/>
          </p:cNvSpPr>
          <p:nvPr>
            <p:ph idx="1"/>
          </p:nvPr>
        </p:nvSpPr>
        <p:spPr/>
        <p:txBody>
          <a:bodyPr/>
          <a:lstStyle/>
          <a:p>
            <a:r>
              <a:rPr lang="en-US" dirty="0" smtClean="0"/>
              <a:t>Romans 14:10–12</a:t>
            </a:r>
          </a:p>
          <a:p>
            <a:r>
              <a:rPr lang="en-US" dirty="0" smtClean="0"/>
              <a:t>1 Peter 4:3–5</a:t>
            </a:r>
          </a:p>
          <a:p>
            <a:r>
              <a:rPr lang="en-US" dirty="0" smtClean="0"/>
              <a:t>Matthew 25:14–46</a:t>
            </a:r>
          </a:p>
        </p:txBody>
      </p:sp>
    </p:spTree>
    <p:extLst>
      <p:ext uri="{BB962C8B-B14F-4D97-AF65-F5344CB8AC3E}">
        <p14:creationId xmlns:p14="http://schemas.microsoft.com/office/powerpoint/2010/main" val="157183124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our forgiven sins be </a:t>
            </a:r>
            <a:br>
              <a:rPr lang="en-US" dirty="0" smtClean="0"/>
            </a:br>
            <a:r>
              <a:rPr lang="en-US" dirty="0" smtClean="0"/>
              <a:t>brought back up?</a:t>
            </a:r>
            <a:endParaRPr lang="en-US" dirty="0"/>
          </a:p>
        </p:txBody>
      </p:sp>
      <p:sp>
        <p:nvSpPr>
          <p:cNvPr id="3" name="Content Placeholder 2"/>
          <p:cNvSpPr>
            <a:spLocks noGrp="1"/>
          </p:cNvSpPr>
          <p:nvPr>
            <p:ph idx="1"/>
          </p:nvPr>
        </p:nvSpPr>
        <p:spPr>
          <a:xfrm>
            <a:off x="457200" y="1600200"/>
            <a:ext cx="8534400" cy="4525963"/>
          </a:xfrm>
        </p:spPr>
        <p:txBody>
          <a:bodyPr>
            <a:normAutofit lnSpcReduction="10000"/>
          </a:bodyPr>
          <a:lstStyle/>
          <a:p>
            <a:r>
              <a:rPr lang="en-US" dirty="0" smtClean="0"/>
              <a:t>Isaiah 1:18 </a:t>
            </a:r>
          </a:p>
          <a:p>
            <a:r>
              <a:rPr lang="en-US" dirty="0" smtClean="0"/>
              <a:t>Isaiah 43:25</a:t>
            </a:r>
          </a:p>
          <a:p>
            <a:r>
              <a:rPr lang="en-US" dirty="0" smtClean="0"/>
              <a:t>Jeremiah 31:31–34</a:t>
            </a:r>
          </a:p>
          <a:p>
            <a:r>
              <a:rPr lang="en-US" dirty="0" smtClean="0"/>
              <a:t>Hebrews 8:12</a:t>
            </a:r>
          </a:p>
          <a:p>
            <a:r>
              <a:rPr lang="en-US" dirty="0" smtClean="0"/>
              <a:t>Sins are debts forgiven (Matthew 6:12, 14–15).</a:t>
            </a:r>
          </a:p>
          <a:p>
            <a:r>
              <a:rPr lang="en-US" dirty="0" smtClean="0"/>
              <a:t>Sins are covered (Romans 4:7–8).</a:t>
            </a:r>
          </a:p>
          <a:p>
            <a:r>
              <a:rPr lang="en-US" dirty="0" smtClean="0"/>
              <a:t>Romans 6:3–7</a:t>
            </a:r>
          </a:p>
          <a:p>
            <a:r>
              <a:rPr lang="en-US" dirty="0" smtClean="0"/>
              <a:t>Hebrews 10:12–22</a:t>
            </a:r>
            <a:endParaRPr lang="en-US" dirty="0"/>
          </a:p>
        </p:txBody>
      </p:sp>
    </p:spTree>
    <p:extLst>
      <p:ext uri="{BB962C8B-B14F-4D97-AF65-F5344CB8AC3E}">
        <p14:creationId xmlns:p14="http://schemas.microsoft.com/office/powerpoint/2010/main" val="337126609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an account…</a:t>
            </a:r>
            <a:endParaRPr lang="en-US" dirty="0"/>
          </a:p>
        </p:txBody>
      </p:sp>
      <p:sp>
        <p:nvSpPr>
          <p:cNvPr id="3" name="Content Placeholder 2"/>
          <p:cNvSpPr>
            <a:spLocks noGrp="1"/>
          </p:cNvSpPr>
          <p:nvPr>
            <p:ph idx="1"/>
          </p:nvPr>
        </p:nvSpPr>
        <p:spPr/>
        <p:txBody>
          <a:bodyPr/>
          <a:lstStyle/>
          <a:p>
            <a:r>
              <a:rPr lang="en-US" dirty="0" smtClean="0"/>
              <a:t>Matthew 7:21–23</a:t>
            </a:r>
          </a:p>
          <a:p>
            <a:r>
              <a:rPr lang="en-US" dirty="0" smtClean="0"/>
              <a:t>Giving an account is not only about the sins in our life, it is also about giving an account for doing good. </a:t>
            </a:r>
            <a:endParaRPr lang="en-US" dirty="0"/>
          </a:p>
        </p:txBody>
      </p:sp>
    </p:spTree>
    <p:extLst>
      <p:ext uri="{BB962C8B-B14F-4D97-AF65-F5344CB8AC3E}">
        <p14:creationId xmlns:p14="http://schemas.microsoft.com/office/powerpoint/2010/main" val="235822616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8428" y="1752600"/>
            <a:ext cx="7162800" cy="1446550"/>
          </a:xfrm>
          <a:prstGeom prst="rect">
            <a:avLst/>
          </a:prstGeom>
          <a:noFill/>
        </p:spPr>
        <p:txBody>
          <a:bodyPr wrap="square" rtlCol="0">
            <a:spAutoFit/>
          </a:bodyPr>
          <a:lstStyle/>
          <a:p>
            <a:pPr algn="ctr"/>
            <a:r>
              <a:rPr lang="en-US" sz="4400" b="1" dirty="0" smtClean="0">
                <a:solidFill>
                  <a:srgbClr val="0070C0"/>
                </a:solidFill>
              </a:rPr>
              <a:t>Are we required to give every day of the week? </a:t>
            </a:r>
            <a:endParaRPr lang="en-US" sz="4400" dirty="0">
              <a:solidFill>
                <a:srgbClr val="0070C0"/>
              </a:solidFill>
            </a:endParaRPr>
          </a:p>
        </p:txBody>
      </p:sp>
    </p:spTree>
    <p:extLst>
      <p:ext uri="{BB962C8B-B14F-4D97-AF65-F5344CB8AC3E}">
        <p14:creationId xmlns:p14="http://schemas.microsoft.com/office/powerpoint/2010/main" val="361189950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not…</a:t>
            </a:r>
            <a:endParaRPr lang="en-US" dirty="0"/>
          </a:p>
        </p:txBody>
      </p:sp>
      <p:sp>
        <p:nvSpPr>
          <p:cNvPr id="3" name="Content Placeholder 2"/>
          <p:cNvSpPr>
            <a:spLocks noGrp="1"/>
          </p:cNvSpPr>
          <p:nvPr>
            <p:ph idx="1"/>
          </p:nvPr>
        </p:nvSpPr>
        <p:spPr/>
        <p:txBody>
          <a:bodyPr/>
          <a:lstStyle/>
          <a:p>
            <a:r>
              <a:rPr lang="en-US" dirty="0" smtClean="0"/>
              <a:t>Can I give bi-monthly, monthly, </a:t>
            </a:r>
            <a:br>
              <a:rPr lang="en-US" dirty="0" smtClean="0"/>
            </a:br>
            <a:r>
              <a:rPr lang="en-US" dirty="0" smtClean="0"/>
              <a:t>or quarterly?</a:t>
            </a:r>
          </a:p>
          <a:p>
            <a:r>
              <a:rPr lang="en-US" dirty="0" smtClean="0"/>
              <a:t>Do I need to give on the first day of</a:t>
            </a:r>
            <a:br>
              <a:rPr lang="en-US" dirty="0" smtClean="0"/>
            </a:br>
            <a:r>
              <a:rPr lang="en-US" dirty="0" smtClean="0"/>
              <a:t>the week at all? </a:t>
            </a:r>
          </a:p>
          <a:p>
            <a:r>
              <a:rPr lang="en-US" dirty="0" smtClean="0"/>
              <a:t>Can I use online bill pay and not physically put a check in the plate at all? </a:t>
            </a:r>
            <a:endParaRPr lang="en-US" dirty="0"/>
          </a:p>
        </p:txBody>
      </p:sp>
    </p:spTree>
    <p:extLst>
      <p:ext uri="{BB962C8B-B14F-4D97-AF65-F5344CB8AC3E}">
        <p14:creationId xmlns:p14="http://schemas.microsoft.com/office/powerpoint/2010/main" val="3603381331"/>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314</Words>
  <Application>Microsoft Office PowerPoint</Application>
  <PresentationFormat>On-screen Show (4:3)</PresentationFormat>
  <Paragraphs>41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1 Peter 4:3–5</vt:lpstr>
      <vt:lpstr>PowerPoint Presentation</vt:lpstr>
      <vt:lpstr>PowerPoint Presentation</vt:lpstr>
      <vt:lpstr>PowerPoint Presentation</vt:lpstr>
      <vt:lpstr>We will give an account. </vt:lpstr>
      <vt:lpstr>Will our forgiven sins be  brought back up?</vt:lpstr>
      <vt:lpstr>Giving an account…</vt:lpstr>
      <vt:lpstr>PowerPoint Presentation</vt:lpstr>
      <vt:lpstr>If not…</vt:lpstr>
      <vt:lpstr>Are we required to give on  the first day of the week?</vt:lpstr>
      <vt:lpstr>Can I give bi-monthly, monthly,  or quarterly?</vt:lpstr>
      <vt:lpstr>Do I need to give on the first  day of the week at all? </vt:lpstr>
      <vt:lpstr>Can I use online bill pay and not  put a check in the plate at all?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cp:lastModifiedBy>
  <cp:revision>6</cp:revision>
  <dcterms:created xsi:type="dcterms:W3CDTF">2013-03-31T11:28:29Z</dcterms:created>
  <dcterms:modified xsi:type="dcterms:W3CDTF">2013-06-30T14:21:20Z</dcterms:modified>
</cp:coreProperties>
</file>