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8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323596189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186582785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278084238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29825880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124468888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B076F-D6E7-4AEA-A2E3-8232A64494B8}" type="datetimeFigureOut">
              <a:rPr lang="en-US" smtClean="0"/>
              <a:pPr/>
              <a:t>6/9/2013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246058412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B076F-D6E7-4AEA-A2E3-8232A64494B8}" type="datetimeFigureOut">
              <a:rPr lang="en-US" smtClean="0"/>
              <a:pPr/>
              <a:t>6/9/2013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18049015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B076F-D6E7-4AEA-A2E3-8232A64494B8}" type="datetimeFigureOut">
              <a:rPr lang="en-US" smtClean="0"/>
              <a:pPr/>
              <a:t>6/9/2013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310215732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B076F-D6E7-4AEA-A2E3-8232A64494B8}" type="datetimeFigureOut">
              <a:rPr lang="en-US" smtClean="0"/>
              <a:pPr/>
              <a:t>6/9/2013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180430217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B076F-D6E7-4AEA-A2E3-8232A64494B8}" type="datetimeFigureOut">
              <a:rPr lang="en-US" smtClean="0"/>
              <a:pPr/>
              <a:t>6/9/2013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223996977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B076F-D6E7-4AEA-A2E3-8232A64494B8}" type="datetimeFigureOut">
              <a:rPr lang="en-US" smtClean="0"/>
              <a:pPr/>
              <a:t>6/9/2013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42351213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B076F-D6E7-4AEA-A2E3-8232A64494B8}" type="datetimeFigureOut">
              <a:rPr lang="en-US" smtClean="0"/>
              <a:pPr/>
              <a:t>6/9/2013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04300-B40B-43A5-9132-1A1978FAA017}" type="slidenum">
              <a:rPr lang="en-US" smtClean="0"/>
              <a:pPr/>
              <a:t>‹#›</a:t>
            </a:fld>
            <a:endParaRPr lang="en-US"/>
          </a:p>
        </p:txBody>
      </p:sp>
    </p:spTree>
    <p:extLst>
      <p:ext uri="{BB962C8B-B14F-4D97-AF65-F5344CB8AC3E}">
        <p14:creationId xmlns:p14="http://schemas.microsoft.com/office/powerpoint/2010/main" xmlns="" val="385092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dirty="0" smtClean="0"/>
              <a:t>Galatians 6:7–8</a:t>
            </a:r>
            <a:endParaRPr lang="en-US" dirty="0"/>
          </a:p>
        </p:txBody>
      </p:sp>
      <p:sp>
        <p:nvSpPr>
          <p:cNvPr id="5" name="TextBox 4"/>
          <p:cNvSpPr txBox="1"/>
          <p:nvPr/>
        </p:nvSpPr>
        <p:spPr>
          <a:xfrm>
            <a:off x="457200" y="1295400"/>
            <a:ext cx="8077200" cy="3416320"/>
          </a:xfrm>
          <a:prstGeom prst="rect">
            <a:avLst/>
          </a:prstGeom>
          <a:noFill/>
        </p:spPr>
        <p:txBody>
          <a:bodyPr wrap="square" rtlCol="0">
            <a:spAutoFit/>
          </a:bodyPr>
          <a:lstStyle/>
          <a:p>
            <a:r>
              <a:rPr lang="en-US" sz="3600" b="1" dirty="0"/>
              <a:t>Do not be deceived: God is not mocked, for whatever one sows, that will he also reap. For the one who sows to his own flesh will from the flesh reap corruption, but the one who sows to the Spirit will from the Spirit reap eternal life. </a:t>
            </a:r>
          </a:p>
        </p:txBody>
      </p:sp>
    </p:spTree>
    <p:extLst>
      <p:ext uri="{BB962C8B-B14F-4D97-AF65-F5344CB8AC3E}">
        <p14:creationId xmlns:p14="http://schemas.microsoft.com/office/powerpoint/2010/main" xmlns="" val="298643866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147675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18441761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too young.</a:t>
            </a:r>
            <a:endParaRPr lang="en-US" dirty="0"/>
          </a:p>
        </p:txBody>
      </p:sp>
      <p:sp>
        <p:nvSpPr>
          <p:cNvPr id="3" name="Content Placeholder 2"/>
          <p:cNvSpPr>
            <a:spLocks noGrp="1"/>
          </p:cNvSpPr>
          <p:nvPr>
            <p:ph idx="1"/>
          </p:nvPr>
        </p:nvSpPr>
        <p:spPr/>
        <p:txBody>
          <a:bodyPr/>
          <a:lstStyle/>
          <a:p>
            <a:r>
              <a:rPr lang="en-US" dirty="0" smtClean="0"/>
              <a:t>Remember, God used Esther, Daniel, Shadrach, Meshach, Abednego, Joseph, David, Timothy, Titus, Josiah and others in their youth. </a:t>
            </a:r>
          </a:p>
          <a:p>
            <a:r>
              <a:rPr lang="en-US" dirty="0" smtClean="0"/>
              <a:t>Galatians 6:7–8</a:t>
            </a:r>
          </a:p>
          <a:p>
            <a:r>
              <a:rPr lang="en-US" dirty="0" smtClean="0"/>
              <a:t>Ecclesiastes 11</a:t>
            </a:r>
            <a:r>
              <a:rPr lang="en-US" dirty="0" smtClean="0">
                <a:sym typeface="Wingdings" pitchFamily="2" charset="2"/>
              </a:rPr>
              <a:t>:9–12:1</a:t>
            </a:r>
            <a:endParaRPr lang="en-US" dirty="0"/>
          </a:p>
        </p:txBody>
      </p:sp>
    </p:spTree>
    <p:extLst>
      <p:ext uri="{BB962C8B-B14F-4D97-AF65-F5344CB8AC3E}">
        <p14:creationId xmlns:p14="http://schemas.microsoft.com/office/powerpoint/2010/main" xmlns="" val="302882492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too busy.</a:t>
            </a:r>
            <a:endParaRPr lang="en-US" dirty="0"/>
          </a:p>
        </p:txBody>
      </p:sp>
      <p:sp>
        <p:nvSpPr>
          <p:cNvPr id="3" name="Content Placeholder 2"/>
          <p:cNvSpPr>
            <a:spLocks noGrp="1"/>
          </p:cNvSpPr>
          <p:nvPr>
            <p:ph idx="1"/>
          </p:nvPr>
        </p:nvSpPr>
        <p:spPr/>
        <p:txBody>
          <a:bodyPr/>
          <a:lstStyle/>
          <a:p>
            <a:r>
              <a:rPr lang="en-US" dirty="0" smtClean="0"/>
              <a:t>Luke 14:16–20</a:t>
            </a:r>
          </a:p>
          <a:p>
            <a:r>
              <a:rPr lang="en-US" dirty="0" smtClean="0"/>
              <a:t>Matthew 6:19–21, 24–25, 31–34</a:t>
            </a:r>
            <a:endParaRPr lang="en-US" dirty="0"/>
          </a:p>
        </p:txBody>
      </p:sp>
    </p:spTree>
    <p:extLst>
      <p:ext uri="{BB962C8B-B14F-4D97-AF65-F5344CB8AC3E}">
        <p14:creationId xmlns:p14="http://schemas.microsoft.com/office/powerpoint/2010/main" xmlns="" val="35621023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too tired.</a:t>
            </a:r>
            <a:endParaRPr lang="en-US" dirty="0"/>
          </a:p>
        </p:txBody>
      </p:sp>
      <p:sp>
        <p:nvSpPr>
          <p:cNvPr id="3" name="Content Placeholder 2"/>
          <p:cNvSpPr>
            <a:spLocks noGrp="1"/>
          </p:cNvSpPr>
          <p:nvPr>
            <p:ph idx="1"/>
          </p:nvPr>
        </p:nvSpPr>
        <p:spPr/>
        <p:txBody>
          <a:bodyPr/>
          <a:lstStyle/>
          <a:p>
            <a:r>
              <a:rPr lang="en-US" dirty="0" smtClean="0"/>
              <a:t>Some retire from service.</a:t>
            </a:r>
          </a:p>
          <a:p>
            <a:r>
              <a:rPr lang="en-US" dirty="0" smtClean="0"/>
              <a:t>Did Paul retire? </a:t>
            </a:r>
          </a:p>
          <a:p>
            <a:pPr lvl="1"/>
            <a:r>
              <a:rPr lang="en-US" dirty="0" smtClean="0"/>
              <a:t>2 Corinthians 11:21–30</a:t>
            </a:r>
          </a:p>
          <a:p>
            <a:pPr lvl="1"/>
            <a:r>
              <a:rPr lang="en-US" dirty="0" smtClean="0"/>
              <a:t>Philippians 3:12–14</a:t>
            </a:r>
          </a:p>
          <a:p>
            <a:pPr lvl="1"/>
            <a:r>
              <a:rPr lang="en-US" dirty="0" smtClean="0"/>
              <a:t>2 Timothy 4:6–8</a:t>
            </a:r>
            <a:endParaRPr lang="en-US" dirty="0"/>
          </a:p>
        </p:txBody>
      </p:sp>
    </p:spTree>
    <p:extLst>
      <p:ext uri="{BB962C8B-B14F-4D97-AF65-F5344CB8AC3E}">
        <p14:creationId xmlns:p14="http://schemas.microsoft.com/office/powerpoint/2010/main" xmlns="" val="197026273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62200"/>
            <a:ext cx="7772400" cy="685800"/>
          </a:xfrm>
        </p:spPr>
        <p:txBody>
          <a:bodyPr>
            <a:noAutofit/>
          </a:bodyPr>
          <a:lstStyle/>
          <a:p>
            <a:r>
              <a:rPr lang="en-US" sz="4200" dirty="0" smtClean="0"/>
              <a:t>Don’t wait until it’s too late!</a:t>
            </a:r>
            <a:endParaRPr lang="en-US" sz="4200" dirty="0"/>
          </a:p>
        </p:txBody>
      </p:sp>
    </p:spTree>
    <p:extLst>
      <p:ext uri="{BB962C8B-B14F-4D97-AF65-F5344CB8AC3E}">
        <p14:creationId xmlns:p14="http://schemas.microsoft.com/office/powerpoint/2010/main" xmlns="" val="20746358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308761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132</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Galatians 6:7–8</vt:lpstr>
      <vt:lpstr>Slide 2</vt:lpstr>
      <vt:lpstr>Slide 3</vt:lpstr>
      <vt:lpstr>I’m too young.</vt:lpstr>
      <vt:lpstr>I’m too busy.</vt:lpstr>
      <vt:lpstr>I’m too tired.</vt:lpstr>
      <vt:lpstr>Don’t wait until it’s too late!</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BoothRight</cp:lastModifiedBy>
  <cp:revision>4</cp:revision>
  <dcterms:created xsi:type="dcterms:W3CDTF">2013-06-09T10:58:52Z</dcterms:created>
  <dcterms:modified xsi:type="dcterms:W3CDTF">2013-06-09T15:18:47Z</dcterms:modified>
</cp:coreProperties>
</file>