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sldIdLst>
    <p:sldId id="264" r:id="rId4"/>
    <p:sldId id="287" r:id="rId5"/>
    <p:sldId id="256" r:id="rId6"/>
    <p:sldId id="257" r:id="rId7"/>
    <p:sldId id="258" r:id="rId8"/>
    <p:sldId id="259" r:id="rId9"/>
    <p:sldId id="261" r:id="rId10"/>
    <p:sldId id="262" r:id="rId11"/>
    <p:sldId id="263"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8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323596189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186582785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278084238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29825880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B076F-D6E7-4AEA-A2E3-8232A64494B8}" type="datetimeFigureOut">
              <a:rPr lang="en-US" smtClean="0"/>
              <a:pPr/>
              <a:t>6/9/2013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12446888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246058412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B076F-D6E7-4AEA-A2E3-8232A64494B8}" type="datetimeFigureOut">
              <a:rPr lang="en-US" smtClean="0"/>
              <a:pPr/>
              <a:t>6/9/2013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18049015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B076F-D6E7-4AEA-A2E3-8232A64494B8}" type="datetimeFigureOut">
              <a:rPr lang="en-US" smtClean="0"/>
              <a:pPr/>
              <a:t>6/9/2013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310215732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076F-D6E7-4AEA-A2E3-8232A64494B8}" type="datetimeFigureOut">
              <a:rPr lang="en-US" smtClean="0"/>
              <a:pPr/>
              <a:t>6/9/2013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180430217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223996977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B076F-D6E7-4AEA-A2E3-8232A64494B8}" type="datetimeFigureOut">
              <a:rPr lang="en-US" smtClean="0"/>
              <a:pPr/>
              <a:t>6/9/2013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42351213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6096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B076F-D6E7-4AEA-A2E3-8232A64494B8}" type="datetimeFigureOut">
              <a:rPr lang="en-US" smtClean="0"/>
              <a:pPr/>
              <a:t>6/9/2013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04300-B40B-43A5-9132-1A1978FAA017}" type="slidenum">
              <a:rPr lang="en-US" smtClean="0"/>
              <a:pPr/>
              <a:t>‹#›</a:t>
            </a:fld>
            <a:endParaRPr lang="en-US"/>
          </a:p>
        </p:txBody>
      </p:sp>
    </p:spTree>
    <p:extLst>
      <p:ext uri="{BB962C8B-B14F-4D97-AF65-F5344CB8AC3E}">
        <p14:creationId xmlns="" xmlns:p14="http://schemas.microsoft.com/office/powerpoint/2010/main" val="385092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astshelby.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eser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406325" y="5691851"/>
            <a:ext cx="6705600" cy="461665"/>
          </a:xfrm>
          <a:prstGeom prst="rect">
            <a:avLst/>
          </a:prstGeom>
          <a:noFill/>
        </p:spPr>
        <p:txBody>
          <a:bodyPr wrap="square" rtlCol="0">
            <a:spAutoFit/>
          </a:bodyPr>
          <a:lstStyle/>
          <a:p>
            <a:pPr algn="ctr"/>
            <a:r>
              <a:rPr lang="en-US" sz="2400" b="1" dirty="0" smtClean="0">
                <a:solidFill>
                  <a:schemeClr val="bg1"/>
                </a:solidFill>
              </a:rPr>
              <a:t>Sunday Morning 9:00  June 9, 2013</a:t>
            </a:r>
            <a:endParaRPr lang="en-US" sz="24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2308761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16:15–16</a:t>
            </a:r>
            <a:endParaRPr lang="en-US" dirty="0"/>
          </a:p>
        </p:txBody>
      </p:sp>
      <p:sp>
        <p:nvSpPr>
          <p:cNvPr id="5" name="TextBox 4"/>
          <p:cNvSpPr txBox="1"/>
          <p:nvPr/>
        </p:nvSpPr>
        <p:spPr>
          <a:xfrm>
            <a:off x="533400" y="1600200"/>
            <a:ext cx="7924800" cy="2862322"/>
          </a:xfrm>
          <a:prstGeom prst="rect">
            <a:avLst/>
          </a:prstGeom>
          <a:noFill/>
        </p:spPr>
        <p:txBody>
          <a:bodyPr wrap="square" rtlCol="0">
            <a:spAutoFit/>
          </a:bodyPr>
          <a:lstStyle/>
          <a:p>
            <a:r>
              <a:rPr lang="en-US" sz="3600" b="1" dirty="0"/>
              <a:t>And he said to them, "Go into all the world and proclaim the gospel to the whole creation. Whoever believes and is baptized will be saved, but whoever does not believe will be condemned. </a:t>
            </a:r>
          </a:p>
        </p:txBody>
      </p:sp>
    </p:spTree>
    <p:extLst>
      <p:ext uri="{BB962C8B-B14F-4D97-AF65-F5344CB8AC3E}">
        <p14:creationId xmlns="" xmlns:p14="http://schemas.microsoft.com/office/powerpoint/2010/main" val="298643866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147675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18441761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 website?</a:t>
            </a:r>
            <a:endParaRPr lang="en-US" dirty="0"/>
          </a:p>
        </p:txBody>
      </p:sp>
      <p:sp>
        <p:nvSpPr>
          <p:cNvPr id="3" name="Content Placeholder 2"/>
          <p:cNvSpPr>
            <a:spLocks noGrp="1"/>
          </p:cNvSpPr>
          <p:nvPr>
            <p:ph idx="1"/>
          </p:nvPr>
        </p:nvSpPr>
        <p:spPr/>
        <p:txBody>
          <a:bodyPr/>
          <a:lstStyle/>
          <a:p>
            <a:r>
              <a:rPr lang="en-US" dirty="0" smtClean="0"/>
              <a:t>An expedient: “something done o used to achieve a particular end.”</a:t>
            </a:r>
          </a:p>
          <a:p>
            <a:pPr lvl="1"/>
            <a:r>
              <a:rPr lang="en-US" dirty="0" smtClean="0"/>
              <a:t>Ephesians 5:19;Hebrews 10:24–25; </a:t>
            </a:r>
            <a:br>
              <a:rPr lang="en-US" dirty="0" smtClean="0"/>
            </a:br>
            <a:r>
              <a:rPr lang="en-US" dirty="0" smtClean="0"/>
              <a:t>1 Timothy 4:13; Acts 17:11</a:t>
            </a:r>
          </a:p>
          <a:p>
            <a:r>
              <a:rPr lang="en-US" dirty="0" smtClean="0"/>
              <a:t>It is a tool for evangelism (Mark 16:15–16).</a:t>
            </a:r>
          </a:p>
          <a:p>
            <a:r>
              <a:rPr lang="en-US" dirty="0" smtClean="0"/>
              <a:t>It helps us connect with each other </a:t>
            </a:r>
            <a:br>
              <a:rPr lang="en-US" dirty="0" smtClean="0"/>
            </a:br>
            <a:r>
              <a:rPr lang="en-US" dirty="0" smtClean="0"/>
              <a:t>(John 13:34–35).</a:t>
            </a:r>
          </a:p>
          <a:p>
            <a:endParaRPr lang="en-US" dirty="0"/>
          </a:p>
        </p:txBody>
      </p:sp>
    </p:spTree>
    <p:extLst>
      <p:ext uri="{BB962C8B-B14F-4D97-AF65-F5344CB8AC3E}">
        <p14:creationId xmlns="" xmlns:p14="http://schemas.microsoft.com/office/powerpoint/2010/main" val="302882492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have a website…</a:t>
            </a:r>
            <a:endParaRPr lang="en-US" dirty="0"/>
          </a:p>
        </p:txBody>
      </p:sp>
      <p:sp>
        <p:nvSpPr>
          <p:cNvPr id="4" name="Content Placeholder 3"/>
          <p:cNvSpPr>
            <a:spLocks noGrp="1"/>
          </p:cNvSpPr>
          <p:nvPr>
            <p:ph sz="half" idx="1"/>
          </p:nvPr>
        </p:nvSpPr>
        <p:spPr/>
        <p:txBody>
          <a:bodyPr/>
          <a:lstStyle/>
          <a:p>
            <a:r>
              <a:rPr lang="en-US" dirty="0" smtClean="0"/>
              <a:t>It brings people to church. </a:t>
            </a:r>
          </a:p>
          <a:p>
            <a:r>
              <a:rPr lang="en-US" dirty="0" smtClean="0"/>
              <a:t>It connects people. </a:t>
            </a:r>
          </a:p>
          <a:p>
            <a:r>
              <a:rPr lang="en-US" dirty="0" smtClean="0"/>
              <a:t>It organizes church events. </a:t>
            </a:r>
          </a:p>
          <a:p>
            <a:r>
              <a:rPr lang="en-US" dirty="0" smtClean="0"/>
              <a:t>It answers questions about our congregation.</a:t>
            </a:r>
            <a:endParaRPr lang="en-US" dirty="0"/>
          </a:p>
        </p:txBody>
      </p:sp>
      <p:sp>
        <p:nvSpPr>
          <p:cNvPr id="5" name="Content Placeholder 4"/>
          <p:cNvSpPr>
            <a:spLocks noGrp="1"/>
          </p:cNvSpPr>
          <p:nvPr>
            <p:ph sz="half" idx="2"/>
          </p:nvPr>
        </p:nvSpPr>
        <p:spPr/>
        <p:txBody>
          <a:bodyPr/>
          <a:lstStyle/>
          <a:p>
            <a:r>
              <a:rPr lang="en-US" dirty="0" smtClean="0"/>
              <a:t>It tells people who we are. </a:t>
            </a:r>
          </a:p>
          <a:p>
            <a:r>
              <a:rPr lang="en-US" dirty="0" smtClean="0"/>
              <a:t>It broadcasts the message globally. </a:t>
            </a:r>
          </a:p>
          <a:p>
            <a:r>
              <a:rPr lang="en-US" dirty="0" smtClean="0"/>
              <a:t>It saves money on advertising. </a:t>
            </a:r>
          </a:p>
          <a:p>
            <a:r>
              <a:rPr lang="en-US" dirty="0" smtClean="0"/>
              <a:t>It stores media. </a:t>
            </a:r>
            <a:endParaRPr lang="en-US" dirty="0"/>
          </a:p>
        </p:txBody>
      </p:sp>
    </p:spTree>
    <p:extLst>
      <p:ext uri="{BB962C8B-B14F-4D97-AF65-F5344CB8AC3E}">
        <p14:creationId xmlns="" xmlns:p14="http://schemas.microsoft.com/office/powerpoint/2010/main" val="411706752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 </a:t>
            </a:r>
            <a:endParaRPr lang="en-US" dirty="0"/>
          </a:p>
        </p:txBody>
      </p:sp>
      <p:sp>
        <p:nvSpPr>
          <p:cNvPr id="5" name="Content Placeholder 4"/>
          <p:cNvSpPr>
            <a:spLocks noGrp="1"/>
          </p:cNvSpPr>
          <p:nvPr>
            <p:ph idx="1"/>
          </p:nvPr>
        </p:nvSpPr>
        <p:spPr/>
        <p:txBody>
          <a:bodyPr/>
          <a:lstStyle/>
          <a:p>
            <a:r>
              <a:rPr lang="en-US" dirty="0" smtClean="0"/>
              <a:t>Tom Lahman did a great job. </a:t>
            </a:r>
          </a:p>
          <a:p>
            <a:pPr lvl="1"/>
            <a:r>
              <a:rPr lang="en-US" dirty="0" smtClean="0"/>
              <a:t>But he needed some relief!</a:t>
            </a:r>
          </a:p>
          <a:p>
            <a:r>
              <a:rPr lang="en-US" dirty="0" smtClean="0"/>
              <a:t>The eldership asked for a change.</a:t>
            </a:r>
          </a:p>
          <a:p>
            <a:r>
              <a:rPr lang="en-US" dirty="0" smtClean="0"/>
              <a:t>Individual registration. </a:t>
            </a:r>
          </a:p>
          <a:p>
            <a:endParaRPr lang="en-US" dirty="0"/>
          </a:p>
        </p:txBody>
      </p:sp>
    </p:spTree>
    <p:extLst>
      <p:ext uri="{BB962C8B-B14F-4D97-AF65-F5344CB8AC3E}">
        <p14:creationId xmlns="" xmlns:p14="http://schemas.microsoft.com/office/powerpoint/2010/main" val="144671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1188720"/>
            <a:ext cx="3810000" cy="584775"/>
          </a:xfrm>
          <a:prstGeom prst="rect">
            <a:avLst/>
          </a:prstGeom>
          <a:noFill/>
        </p:spPr>
        <p:txBody>
          <a:bodyPr wrap="square" rtlCol="0">
            <a:spAutoFit/>
          </a:bodyPr>
          <a:lstStyle/>
          <a:p>
            <a:r>
              <a:rPr lang="en-US" sz="3200" dirty="0" smtClean="0">
                <a:hlinkClick r:id="rId2"/>
              </a:rPr>
              <a:t>East Shelby Website</a:t>
            </a:r>
            <a:r>
              <a:rPr lang="en-US" sz="3200" dirty="0" smtClean="0"/>
              <a:t> </a:t>
            </a:r>
            <a:endParaRPr lang="en-US" sz="3200" dirty="0"/>
          </a:p>
        </p:txBody>
      </p:sp>
    </p:spTree>
    <p:extLst>
      <p:ext uri="{BB962C8B-B14F-4D97-AF65-F5344CB8AC3E}">
        <p14:creationId xmlns="" xmlns:p14="http://schemas.microsoft.com/office/powerpoint/2010/main" val="293634222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153</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Slide 1</vt:lpstr>
      <vt:lpstr>Slide 2</vt:lpstr>
      <vt:lpstr>Mark 16:15–16</vt:lpstr>
      <vt:lpstr>Slide 4</vt:lpstr>
      <vt:lpstr>Slide 5</vt:lpstr>
      <vt:lpstr>Why do we need a website?</vt:lpstr>
      <vt:lpstr>Reasons to have a website…</vt:lpstr>
      <vt:lpstr>Why change? </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BoothRight</cp:lastModifiedBy>
  <cp:revision>8</cp:revision>
  <dcterms:created xsi:type="dcterms:W3CDTF">2013-06-09T10:58:52Z</dcterms:created>
  <dcterms:modified xsi:type="dcterms:W3CDTF">2013-06-09T14:57:32Z</dcterms:modified>
</cp:coreProperties>
</file>