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25" d="100"/>
          <a:sy n="25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5510C-5E49-45B8-B771-FACFD3BA41D6}" type="datetimeFigureOut">
              <a:rPr lang="en-US" smtClean="0"/>
              <a:pPr/>
              <a:t>5/25/2013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EABE8-EB0F-4897-8130-BA88C2EFFB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1100108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5510C-5E49-45B8-B771-FACFD3BA41D6}" type="datetimeFigureOut">
              <a:rPr lang="en-US" smtClean="0"/>
              <a:pPr/>
              <a:t>5/25/2013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EABE8-EB0F-4897-8130-BA88C2EFFB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0178526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5510C-5E49-45B8-B771-FACFD3BA41D6}" type="datetimeFigureOut">
              <a:rPr lang="en-US" smtClean="0"/>
              <a:pPr/>
              <a:t>5/25/2013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EABE8-EB0F-4897-8130-BA88C2EFFB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05591051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5510C-5E49-45B8-B771-FACFD3BA41D6}" type="datetimeFigureOut">
              <a:rPr lang="en-US" smtClean="0"/>
              <a:pPr/>
              <a:t>5/25/2013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EABE8-EB0F-4897-8130-BA88C2EFFB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1591628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5510C-5E49-45B8-B771-FACFD3BA41D6}" type="datetimeFigureOut">
              <a:rPr lang="en-US" smtClean="0"/>
              <a:pPr/>
              <a:t>5/25/2013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EABE8-EB0F-4897-8130-BA88C2EFFB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0499237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5510C-5E49-45B8-B771-FACFD3BA41D6}" type="datetimeFigureOut">
              <a:rPr lang="en-US" smtClean="0"/>
              <a:pPr/>
              <a:t>5/25/2013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EABE8-EB0F-4897-8130-BA88C2EFFB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6417548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5510C-5E49-45B8-B771-FACFD3BA41D6}" type="datetimeFigureOut">
              <a:rPr lang="en-US" smtClean="0"/>
              <a:pPr/>
              <a:t>5/25/2013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EABE8-EB0F-4897-8130-BA88C2EFFB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9766471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5510C-5E49-45B8-B771-FACFD3BA41D6}" type="datetimeFigureOut">
              <a:rPr lang="en-US" smtClean="0"/>
              <a:pPr/>
              <a:t>5/25/2013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EABE8-EB0F-4897-8130-BA88C2EFFB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94287994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5510C-5E49-45B8-B771-FACFD3BA41D6}" type="datetimeFigureOut">
              <a:rPr lang="en-US" smtClean="0"/>
              <a:pPr/>
              <a:t>5/25/2013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EABE8-EB0F-4897-8130-BA88C2EFFB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790011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5510C-5E49-45B8-B771-FACFD3BA41D6}" type="datetimeFigureOut">
              <a:rPr lang="en-US" smtClean="0"/>
              <a:pPr/>
              <a:t>5/25/2013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EABE8-EB0F-4897-8130-BA88C2EFFB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6643580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5510C-5E49-45B8-B771-FACFD3BA41D6}" type="datetimeFigureOut">
              <a:rPr lang="en-US" smtClean="0"/>
              <a:pPr/>
              <a:t>5/25/2013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EABE8-EB0F-4897-8130-BA88C2EFFB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3653692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5510C-5E49-45B8-B771-FACFD3BA41D6}" type="datetimeFigureOut">
              <a:rPr lang="en-US" smtClean="0"/>
              <a:pPr/>
              <a:t>5/25/2013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EABE8-EB0F-4897-8130-BA88C2EFFB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5735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latin typeface="Cambr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bg1"/>
          </a:solidFill>
          <a:latin typeface="Cambr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bg1"/>
          </a:solidFill>
          <a:latin typeface="Cambr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bg1"/>
          </a:solidFill>
          <a:latin typeface="Cambr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bg1"/>
          </a:solidFill>
          <a:latin typeface="Cambr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bg1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Psalms </a:t>
            </a:r>
            <a:r>
              <a:rPr lang="en-US" dirty="0" smtClean="0"/>
              <a:t>96:7–9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600200"/>
            <a:ext cx="67818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 smtClean="0">
                <a:solidFill>
                  <a:schemeClr val="bg1"/>
                </a:solidFill>
                <a:latin typeface="Cambria" pitchFamily="18" charset="0"/>
              </a:rPr>
              <a:t>7</a:t>
            </a:r>
            <a:r>
              <a:rPr lang="en-US" sz="3200" b="1" dirty="0" smtClean="0">
                <a:solidFill>
                  <a:schemeClr val="bg1"/>
                </a:solidFill>
                <a:latin typeface="Cambria" pitchFamily="18" charset="0"/>
              </a:rPr>
              <a:t>Ascribe </a:t>
            </a:r>
            <a:r>
              <a:rPr lang="en-US" sz="3200" b="1" dirty="0">
                <a:solidFill>
                  <a:schemeClr val="bg1"/>
                </a:solidFill>
                <a:latin typeface="Cambria" pitchFamily="18" charset="0"/>
              </a:rPr>
              <a:t>to the LORD, O families of the peoples, ascribe to the LORD glory and strength!  </a:t>
            </a:r>
            <a:r>
              <a:rPr lang="en-US" sz="3200" b="1" baseline="30000" dirty="0" smtClean="0">
                <a:solidFill>
                  <a:schemeClr val="bg1"/>
                </a:solidFill>
                <a:latin typeface="Cambria" pitchFamily="18" charset="0"/>
              </a:rPr>
              <a:t>8</a:t>
            </a:r>
            <a:r>
              <a:rPr lang="en-US" sz="3200" b="1" dirty="0" smtClean="0">
                <a:solidFill>
                  <a:schemeClr val="bg1"/>
                </a:solidFill>
                <a:latin typeface="Cambria" pitchFamily="18" charset="0"/>
              </a:rPr>
              <a:t>Ascribe </a:t>
            </a:r>
            <a:r>
              <a:rPr lang="en-US" sz="3200" b="1" dirty="0">
                <a:solidFill>
                  <a:schemeClr val="bg1"/>
                </a:solidFill>
                <a:latin typeface="Cambria" pitchFamily="18" charset="0"/>
              </a:rPr>
              <a:t>to the LORD the glory due his name; bring an offering, and come into his courts!  </a:t>
            </a:r>
            <a:r>
              <a:rPr lang="en-US" sz="3200" b="1" baseline="30000" dirty="0" smtClean="0">
                <a:solidFill>
                  <a:schemeClr val="bg1"/>
                </a:solidFill>
                <a:latin typeface="Cambria" pitchFamily="18" charset="0"/>
              </a:rPr>
              <a:t>9</a:t>
            </a:r>
            <a:r>
              <a:rPr lang="en-US" sz="3200" b="1" dirty="0" smtClean="0">
                <a:solidFill>
                  <a:schemeClr val="bg1"/>
                </a:solidFill>
                <a:latin typeface="Cambria" pitchFamily="18" charset="0"/>
              </a:rPr>
              <a:t>Worship </a:t>
            </a:r>
            <a:r>
              <a:rPr lang="en-US" sz="3200" b="1" dirty="0">
                <a:solidFill>
                  <a:schemeClr val="bg1"/>
                </a:solidFill>
                <a:latin typeface="Cambria" pitchFamily="18" charset="0"/>
              </a:rPr>
              <a:t>the LORD in the splendor of holiness; tremble before him, all the earth</a:t>
            </a:r>
            <a:r>
              <a:rPr lang="en-US" sz="3200" b="1" dirty="0" smtClean="0">
                <a:solidFill>
                  <a:schemeClr val="bg1"/>
                </a:solidFill>
                <a:latin typeface="Cambria" pitchFamily="18" charset="0"/>
              </a:rPr>
              <a:t>!</a:t>
            </a:r>
            <a:endParaRPr lang="en-US" sz="3200" b="1" dirty="0">
              <a:solidFill>
                <a:schemeClr val="bg1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141355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580877625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9936863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Come Hungry.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010400" cy="4525963"/>
          </a:xfrm>
        </p:spPr>
        <p:txBody>
          <a:bodyPr/>
          <a:lstStyle/>
          <a:p>
            <a:r>
              <a:rPr lang="en-US" dirty="0" smtClean="0"/>
              <a:t>We have appetites for many things in our lives.</a:t>
            </a:r>
          </a:p>
          <a:p>
            <a:r>
              <a:rPr lang="en-US" dirty="0" smtClean="0"/>
              <a:t>Psalm 84:1–4</a:t>
            </a:r>
          </a:p>
          <a:p>
            <a:r>
              <a:rPr lang="en-US" dirty="0" smtClean="0"/>
              <a:t>Our problem is we are too full of spiritual junk food.</a:t>
            </a:r>
          </a:p>
          <a:p>
            <a:r>
              <a:rPr lang="en-US" dirty="0" smtClean="0"/>
              <a:t>What’s the answer? </a:t>
            </a:r>
          </a:p>
          <a:p>
            <a:pPr lvl="1"/>
            <a:r>
              <a:rPr lang="en-US" dirty="0" smtClean="0"/>
              <a:t>Fasting</a:t>
            </a:r>
          </a:p>
          <a:p>
            <a:pPr lvl="1"/>
            <a:r>
              <a:rPr lang="en-US" dirty="0" smtClean="0"/>
              <a:t>Joel 2:12–13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3923949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Come Prepared.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629400" cy="4525963"/>
          </a:xfrm>
        </p:spPr>
        <p:txBody>
          <a:bodyPr/>
          <a:lstStyle/>
          <a:p>
            <a:r>
              <a:rPr lang="en-US" dirty="0" smtClean="0"/>
              <a:t>Psalm 84:5–8</a:t>
            </a:r>
          </a:p>
          <a:p>
            <a:r>
              <a:rPr lang="en-US" dirty="0" smtClean="0"/>
              <a:t>Hebrews 10:24–25</a:t>
            </a:r>
          </a:p>
          <a:p>
            <a:r>
              <a:rPr lang="en-US" dirty="0" smtClean="0"/>
              <a:t>The problem with our public worship is that our private service isn’t what it should be.</a:t>
            </a:r>
          </a:p>
          <a:p>
            <a:r>
              <a:rPr lang="en-US" dirty="0" smtClean="0"/>
              <a:t>We need to prepare ourselves physically as well.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2285818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Come Excited.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781800" cy="4525963"/>
          </a:xfrm>
        </p:spPr>
        <p:txBody>
          <a:bodyPr/>
          <a:lstStyle/>
          <a:p>
            <a:r>
              <a:rPr lang="en-US" dirty="0" smtClean="0"/>
              <a:t>Psalm 84:9–12</a:t>
            </a:r>
          </a:p>
          <a:p>
            <a:r>
              <a:rPr lang="en-US" dirty="0" smtClean="0"/>
              <a:t>We need to be here with the right attitude.</a:t>
            </a:r>
          </a:p>
          <a:p>
            <a:pPr lvl="1"/>
            <a:r>
              <a:rPr lang="en-US" dirty="0" smtClean="0"/>
              <a:t>Hebrews 10:24–25</a:t>
            </a:r>
          </a:p>
          <a:p>
            <a:pPr lvl="1"/>
            <a:r>
              <a:rPr lang="en-US" dirty="0" smtClean="0"/>
              <a:t>Colossians 3:16</a:t>
            </a:r>
          </a:p>
          <a:p>
            <a:pPr lvl="1"/>
            <a:r>
              <a:rPr lang="en-US" dirty="0" smtClean="0"/>
              <a:t>1 Corinthians 11:26–29, 33</a:t>
            </a:r>
          </a:p>
          <a:p>
            <a:pPr lvl="1"/>
            <a:r>
              <a:rPr lang="en-US" dirty="0" smtClean="0"/>
              <a:t>Psalm 122:1).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5012875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155800858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152</Words>
  <Application>Microsoft Office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Psalms 96:7–9</vt:lpstr>
      <vt:lpstr>Slide 2</vt:lpstr>
      <vt:lpstr>Slide 3</vt:lpstr>
      <vt:lpstr>Come Hungry.</vt:lpstr>
      <vt:lpstr>Come Prepared.</vt:lpstr>
      <vt:lpstr>Come Excited.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Psalms 96:7–9</dc:title>
  <dc:creator>Owner</dc:creator>
  <cp:lastModifiedBy>BoothRight</cp:lastModifiedBy>
  <cp:revision>1</cp:revision>
  <dcterms:created xsi:type="dcterms:W3CDTF">2013-05-24T22:04:51Z</dcterms:created>
  <dcterms:modified xsi:type="dcterms:W3CDTF">2013-05-25T12:22:48Z</dcterms:modified>
</cp:coreProperties>
</file>