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1478-E2B9-4C4F-A29D-1F919EDB38D0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7692-1C44-4563-91D4-D7BEB6EC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131079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1478-E2B9-4C4F-A29D-1F919EDB38D0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7692-1C44-4563-91D4-D7BEB6EC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91747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1478-E2B9-4C4F-A29D-1F919EDB38D0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7692-1C44-4563-91D4-D7BEB6EC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0884854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1478-E2B9-4C4F-A29D-1F919EDB38D0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7692-1C44-4563-91D4-D7BEB6EC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542934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1478-E2B9-4C4F-A29D-1F919EDB38D0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7692-1C44-4563-91D4-D7BEB6EC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129896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1478-E2B9-4C4F-A29D-1F919EDB38D0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7692-1C44-4563-91D4-D7BEB6EC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53113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1478-E2B9-4C4F-A29D-1F919EDB38D0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7692-1C44-4563-91D4-D7BEB6EC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73775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1478-E2B9-4C4F-A29D-1F919EDB38D0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7692-1C44-4563-91D4-D7BEB6EC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3007732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1478-E2B9-4C4F-A29D-1F919EDB38D0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7692-1C44-4563-91D4-D7BEB6EC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40449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1478-E2B9-4C4F-A29D-1F919EDB38D0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7692-1C44-4563-91D4-D7BEB6EC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1392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1478-E2B9-4C4F-A29D-1F919EDB38D0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7692-1C44-4563-91D4-D7BEB6EC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551276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61478-E2B9-4C4F-A29D-1F919EDB38D0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17692-1C44-4563-91D4-D7BEB6EC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30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1 Corinthians 13:11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954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Cambria" pitchFamily="18" charset="0"/>
              </a:rPr>
              <a:t>When </a:t>
            </a:r>
            <a:r>
              <a:rPr lang="en-US" sz="3600" b="1" dirty="0">
                <a:solidFill>
                  <a:schemeClr val="bg1"/>
                </a:solidFill>
                <a:latin typeface="Cambria" pitchFamily="18" charset="0"/>
              </a:rPr>
              <a:t>I was a child, I spoke like a child, I thought like a child, I reasoned like a child. When I became a man, I gave up childish ways</a:t>
            </a:r>
            <a:r>
              <a:rPr lang="en-US" sz="3600" b="1" dirty="0" smtClean="0">
                <a:solidFill>
                  <a:schemeClr val="bg1"/>
                </a:solidFill>
                <a:latin typeface="Cambria" pitchFamily="18" charset="0"/>
              </a:rPr>
              <a:t>.</a:t>
            </a:r>
            <a:endParaRPr lang="en-US" sz="3600" b="1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27498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90355415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3018316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 can’t”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young ruler suffered from this problem. (Matthew 19:16–22).</a:t>
            </a:r>
          </a:p>
          <a:p>
            <a:r>
              <a:rPr lang="en-US" dirty="0" smtClean="0"/>
              <a:t>Too often we think we can’t do the things God has asked us to do.</a:t>
            </a:r>
          </a:p>
          <a:p>
            <a:r>
              <a:rPr lang="en-US" dirty="0" smtClean="0"/>
              <a:t>Will you have the maturity this morning to accept that you have this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06163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“Do we have to?”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Moses had a bad case of this problem (Exodus 3–4).</a:t>
            </a:r>
          </a:p>
          <a:p>
            <a:r>
              <a:rPr lang="en-US" dirty="0" smtClean="0"/>
              <a:t>We must “seek” God (Hebrews 11:6).</a:t>
            </a:r>
          </a:p>
          <a:p>
            <a:r>
              <a:rPr lang="en-US" dirty="0" smtClean="0"/>
              <a:t>Will you have the maturity this morning to accept that you have this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64659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“It’s not my fault!”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was the first defense ever given on earth (Genesis 3:1–6, 9–13).</a:t>
            </a:r>
          </a:p>
          <a:p>
            <a:r>
              <a:rPr lang="en-US" dirty="0" smtClean="0"/>
              <a:t>Romans 14:12</a:t>
            </a:r>
          </a:p>
          <a:p>
            <a:r>
              <a:rPr lang="en-US" dirty="0" smtClean="0"/>
              <a:t>Will you have the maturity this morning to accept that you have this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58086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 already know that!”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Peter suffered from this wrong attitude (Matthew 16:21–22; John 13:8; Matthew 26:35).</a:t>
            </a:r>
          </a:p>
          <a:p>
            <a:r>
              <a:rPr lang="en-US" dirty="0" smtClean="0"/>
              <a:t>Acts 17:10–12</a:t>
            </a:r>
          </a:p>
          <a:p>
            <a:r>
              <a:rPr lang="en-US" dirty="0" smtClean="0"/>
              <a:t>Will you have the maturity this morning to accept that you have this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21119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52848738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206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1 Corinthians 13:11</vt:lpstr>
      <vt:lpstr>Slide 2</vt:lpstr>
      <vt:lpstr>Slide 3</vt:lpstr>
      <vt:lpstr>“I can’t”</vt:lpstr>
      <vt:lpstr>“Do we have to?”</vt:lpstr>
      <vt:lpstr>“It’s not my fault!”</vt:lpstr>
      <vt:lpstr>“I already know that!”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13:11</dc:title>
  <dc:creator>Owner</dc:creator>
  <cp:lastModifiedBy>BoothRight</cp:lastModifiedBy>
  <cp:revision>2</cp:revision>
  <dcterms:created xsi:type="dcterms:W3CDTF">2013-05-24T22:00:33Z</dcterms:created>
  <dcterms:modified xsi:type="dcterms:W3CDTF">2013-05-25T12:21:49Z</dcterms:modified>
</cp:coreProperties>
</file>