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26287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14925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8831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389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18611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54993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9928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77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42295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23023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3253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7" t="13985" r="16492" b="15581"/>
          <a:stretch/>
        </p:blipFill>
        <p:spPr>
          <a:xfrm>
            <a:off x="0" y="0"/>
            <a:ext cx="9144000" cy="72206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51E8-E80E-43B1-8F50-C9D34992AD8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75D5-7BB3-41E6-8876-5D7462E45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8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1:21–23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21</a:t>
            </a:r>
            <a:r>
              <a:rPr lang="en-US" sz="3600" b="1" dirty="0" smtClean="0"/>
              <a:t>For </a:t>
            </a:r>
            <a:r>
              <a:rPr lang="en-US" sz="3600" b="1" dirty="0"/>
              <a:t>to me to live is Christ, and to die is gain.  </a:t>
            </a:r>
            <a:r>
              <a:rPr lang="en-US" sz="3600" b="1" baseline="30000" dirty="0"/>
              <a:t>22</a:t>
            </a:r>
            <a:r>
              <a:rPr lang="en-US" sz="3600" b="1" dirty="0"/>
              <a:t>  If I am to live in the flesh, that means fruitful labor for me. Yet which I shall choose I cannot tell.  </a:t>
            </a:r>
            <a:r>
              <a:rPr lang="en-US" sz="3600" b="1" baseline="30000" dirty="0"/>
              <a:t>23</a:t>
            </a:r>
            <a:r>
              <a:rPr lang="en-US" sz="3600" b="1" dirty="0"/>
              <a:t>  I am hard pressed between the two. My desire is to depart and be with Christ, for that is far better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39789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2797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312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 right perspective.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We fear death. </a:t>
            </a:r>
          </a:p>
          <a:p>
            <a:pPr lvl="1"/>
            <a:r>
              <a:rPr lang="en-US" dirty="0" smtClean="0"/>
              <a:t>Hebrews 9:27</a:t>
            </a:r>
          </a:p>
          <a:p>
            <a:r>
              <a:rPr lang="en-US" dirty="0" smtClean="0"/>
              <a:t>But we have eternal life. 	</a:t>
            </a:r>
          </a:p>
          <a:p>
            <a:pPr lvl="1"/>
            <a:r>
              <a:rPr lang="en-US" dirty="0" smtClean="0"/>
              <a:t>John 6:50–51; 8:51; 2 Timothy 1:8–10</a:t>
            </a:r>
          </a:p>
          <a:p>
            <a:r>
              <a:rPr lang="en-US" dirty="0" smtClean="0"/>
              <a:t>We should have a different perspective. </a:t>
            </a:r>
          </a:p>
          <a:p>
            <a:pPr lvl="1"/>
            <a:r>
              <a:rPr lang="en-US" dirty="0" smtClean="0"/>
              <a:t>Ecclesiastes 7:1; Philippians 1:21–23; </a:t>
            </a:r>
            <a:br>
              <a:rPr lang="en-US" dirty="0" smtClean="0"/>
            </a:br>
            <a:r>
              <a:rPr lang="en-US" dirty="0" smtClean="0"/>
              <a:t>1 Corinthians 15:50–57; 1 Thessalonians 4:13</a:t>
            </a:r>
          </a:p>
        </p:txBody>
      </p:sp>
    </p:spTree>
    <p:extLst>
      <p:ext uri="{BB962C8B-B14F-4D97-AF65-F5344CB8AC3E}">
        <p14:creationId xmlns:p14="http://schemas.microsoft.com/office/powerpoint/2010/main" xmlns="" val="751882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in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2:9</a:t>
            </a:r>
          </a:p>
          <a:p>
            <a:r>
              <a:rPr lang="en-US" dirty="0" smtClean="0"/>
              <a:t>God is always with us. </a:t>
            </a:r>
          </a:p>
          <a:p>
            <a:pPr lvl="1"/>
            <a:r>
              <a:rPr lang="en-US" dirty="0" smtClean="0"/>
              <a:t>Romans 8:35–37; Isaiah 46:3–4</a:t>
            </a:r>
          </a:p>
          <a:p>
            <a:r>
              <a:rPr lang="en-US" dirty="0" smtClean="0"/>
              <a:t>God will take care of 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995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 His will.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Hezekiah was given more time. </a:t>
            </a:r>
          </a:p>
          <a:p>
            <a:pPr lvl="1"/>
            <a:r>
              <a:rPr lang="en-US" dirty="0" smtClean="0"/>
              <a:t>2 Kings 20:1–6</a:t>
            </a:r>
          </a:p>
          <a:p>
            <a:r>
              <a:rPr lang="en-US" dirty="0" smtClean="0"/>
              <a:t>Jesus was not.</a:t>
            </a:r>
          </a:p>
          <a:p>
            <a:pPr lvl="1"/>
            <a:r>
              <a:rPr lang="en-US" dirty="0" smtClean="0"/>
              <a:t>Matthew 26:36–46</a:t>
            </a:r>
          </a:p>
          <a:p>
            <a:r>
              <a:rPr lang="en-US" dirty="0" smtClean="0"/>
              <a:t>We must find contentment.</a:t>
            </a:r>
          </a:p>
          <a:p>
            <a:pPr lvl="1"/>
            <a:r>
              <a:rPr lang="en-US" dirty="0" smtClean="0"/>
              <a:t>Philippians 4:11–13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147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advantage of the time you have.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1:18–22</a:t>
            </a:r>
          </a:p>
          <a:p>
            <a:r>
              <a:rPr lang="en-US" dirty="0" smtClean="0"/>
              <a:t>Make things right with anyone you have wronged.</a:t>
            </a:r>
          </a:p>
          <a:p>
            <a:pPr lvl="1"/>
            <a:r>
              <a:rPr lang="en-US" dirty="0" smtClean="0"/>
              <a:t>Matthew 5:23–24; 6:14–15</a:t>
            </a:r>
          </a:p>
          <a:p>
            <a:r>
              <a:rPr lang="en-US" dirty="0" smtClean="0"/>
              <a:t>Encourage others while you can. </a:t>
            </a:r>
          </a:p>
          <a:p>
            <a:pPr lvl="1"/>
            <a:r>
              <a:rPr lang="en-US" dirty="0" smtClean="0"/>
              <a:t>2 Timothy 4:6–8; Luke 16:27—31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20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248044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Philippians 1:21–23</vt:lpstr>
      <vt:lpstr>Slide 2</vt:lpstr>
      <vt:lpstr>Slide 3</vt:lpstr>
      <vt:lpstr>Keep the right perspective.</vt:lpstr>
      <vt:lpstr>Trust in God.</vt:lpstr>
      <vt:lpstr>Accept His will.</vt:lpstr>
      <vt:lpstr>Take advantage of the time you have.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1:21–23</dc:title>
  <dc:creator>Owner</dc:creator>
  <cp:lastModifiedBy>BoothRight</cp:lastModifiedBy>
  <cp:revision>2</cp:revision>
  <dcterms:created xsi:type="dcterms:W3CDTF">2013-05-19T12:13:54Z</dcterms:created>
  <dcterms:modified xsi:type="dcterms:W3CDTF">2013-05-19T15:08:38Z</dcterms:modified>
</cp:coreProperties>
</file>