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02432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91354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96351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7541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428818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21690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107893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597518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01280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68507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34707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3D38C-ECD7-48AE-8B69-9B549F8624CF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ED52-24E8-4D86-BF71-BB997DE96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00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Adobe Gothic Std B" pitchFamily="34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Adobe Gothic Std B" pitchFamily="34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Adobe Gothic Std B" pitchFamily="34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Adobe Gothic Std B" pitchFamily="34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dirty="0" smtClean="0"/>
              <a:t>Ephesians 6:5–7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atin typeface="Cambria" pitchFamily="18" charset="0"/>
              </a:rPr>
              <a:t>5</a:t>
            </a:r>
            <a:r>
              <a:rPr lang="en-US" sz="3200" b="1" dirty="0" smtClean="0">
                <a:latin typeface="Cambria" pitchFamily="18" charset="0"/>
              </a:rPr>
              <a:t>Slaves</a:t>
            </a:r>
            <a:r>
              <a:rPr lang="en-US" sz="3200" b="1" dirty="0">
                <a:latin typeface="Cambria" pitchFamily="18" charset="0"/>
              </a:rPr>
              <a:t>, obey your earthly masters with fear and trembling, with a sincere heart, as you would Christ,  </a:t>
            </a:r>
            <a:r>
              <a:rPr lang="en-US" sz="3200" b="1" baseline="30000" dirty="0" smtClean="0">
                <a:latin typeface="Cambria" pitchFamily="18" charset="0"/>
              </a:rPr>
              <a:t>6</a:t>
            </a:r>
            <a:r>
              <a:rPr lang="en-US" sz="3200" b="1" dirty="0" smtClean="0">
                <a:latin typeface="Cambria" pitchFamily="18" charset="0"/>
              </a:rPr>
              <a:t>not </a:t>
            </a:r>
            <a:r>
              <a:rPr lang="en-US" sz="3200" b="1" dirty="0">
                <a:latin typeface="Cambria" pitchFamily="18" charset="0"/>
              </a:rPr>
              <a:t>by the way of eye-service, as people-pleasers, but as servants of Christ, doing the will of God from the heart,  </a:t>
            </a:r>
            <a:r>
              <a:rPr lang="en-US" sz="3200" b="1" baseline="30000" dirty="0" smtClean="0">
                <a:latin typeface="Cambria" pitchFamily="18" charset="0"/>
              </a:rPr>
              <a:t>7</a:t>
            </a:r>
            <a:r>
              <a:rPr lang="en-US" sz="3200" b="1" dirty="0" smtClean="0">
                <a:latin typeface="Cambria" pitchFamily="18" charset="0"/>
              </a:rPr>
              <a:t>rendering </a:t>
            </a:r>
            <a:r>
              <a:rPr lang="en-US" sz="3200" b="1" dirty="0">
                <a:latin typeface="Cambria" pitchFamily="18" charset="0"/>
              </a:rPr>
              <a:t>service with a good will as to the Lord and not to man, </a:t>
            </a:r>
          </a:p>
        </p:txBody>
      </p:sp>
    </p:spTree>
    <p:extLst>
      <p:ext uri="{BB962C8B-B14F-4D97-AF65-F5344CB8AC3E}">
        <p14:creationId xmlns:p14="http://schemas.microsoft.com/office/powerpoint/2010/main" xmlns="" val="24430777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Peaceable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things go wrong, we want revenge.</a:t>
            </a:r>
          </a:p>
          <a:p>
            <a:r>
              <a:rPr lang="en-US" dirty="0" smtClean="0"/>
              <a:t>Romans 12:17–20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7553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Vigilant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Peter 5:8</a:t>
            </a:r>
          </a:p>
          <a:p>
            <a:r>
              <a:rPr lang="en-US" dirty="0" smtClean="0"/>
              <a:t>Matthew 13:22</a:t>
            </a:r>
          </a:p>
          <a:p>
            <a:r>
              <a:rPr lang="en-US" dirty="0" smtClean="0"/>
              <a:t>Romans 12:21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47369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171092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dirty="0" smtClean="0"/>
              <a:t>Ephesians 6:8–9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atin typeface="Cambria" pitchFamily="18" charset="0"/>
              </a:rPr>
              <a:t>8</a:t>
            </a:r>
            <a:r>
              <a:rPr lang="en-US" sz="3200" b="1" dirty="0" smtClean="0">
                <a:latin typeface="Cambria" pitchFamily="18" charset="0"/>
              </a:rPr>
              <a:t>knowing </a:t>
            </a:r>
            <a:r>
              <a:rPr lang="en-US" sz="3200" b="1" dirty="0">
                <a:latin typeface="Cambria" pitchFamily="18" charset="0"/>
              </a:rPr>
              <a:t>that whatever good anyone does, this he will receive back from the Lord, whether he is a slave or free.  </a:t>
            </a:r>
            <a:r>
              <a:rPr lang="en-US" sz="3200" b="1" baseline="30000" dirty="0" smtClean="0">
                <a:latin typeface="Cambria" pitchFamily="18" charset="0"/>
              </a:rPr>
              <a:t>9</a:t>
            </a:r>
            <a:r>
              <a:rPr lang="en-US" sz="3200" b="1" dirty="0" smtClean="0">
                <a:latin typeface="Cambria" pitchFamily="18" charset="0"/>
              </a:rPr>
              <a:t>Masters</a:t>
            </a:r>
            <a:r>
              <a:rPr lang="en-US" sz="3200" b="1" dirty="0">
                <a:latin typeface="Cambria" pitchFamily="18" charset="0"/>
              </a:rPr>
              <a:t>, do the same to them, and stop your threatening, knowing that he who is both their Master and yours is in heaven, and that there is no partiality with him</a:t>
            </a:r>
            <a:r>
              <a:rPr lang="en-US" sz="3200" b="1" dirty="0" smtClean="0">
                <a:latin typeface="Cambria" pitchFamily="18" charset="0"/>
              </a:rPr>
              <a:t>.</a:t>
            </a:r>
            <a:endParaRPr lang="en-US" sz="32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88631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2136856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98192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Genuine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hypocrisy.</a:t>
            </a:r>
          </a:p>
          <a:p>
            <a:r>
              <a:rPr lang="en-US" dirty="0" smtClean="0"/>
              <a:t>Romans 12:9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1045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Kind.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kind?</a:t>
            </a:r>
          </a:p>
          <a:p>
            <a:r>
              <a:rPr lang="en-US" dirty="0" smtClean="0"/>
              <a:t>Romans 12:10–11</a:t>
            </a:r>
          </a:p>
          <a:p>
            <a:r>
              <a:rPr lang="en-US" dirty="0" smtClean="0"/>
              <a:t>Matthew 7:12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2725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Prayerful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4:6</a:t>
            </a:r>
          </a:p>
          <a:p>
            <a:r>
              <a:rPr lang="en-US" dirty="0" smtClean="0"/>
              <a:t>Romans 12:12</a:t>
            </a:r>
          </a:p>
          <a:p>
            <a:r>
              <a:rPr lang="en-US" dirty="0" smtClean="0"/>
              <a:t>1 Timothy 2:1–4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98612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Hospitable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Hospitality is a lost art. </a:t>
            </a:r>
          </a:p>
          <a:p>
            <a:r>
              <a:rPr lang="en-US" dirty="0" smtClean="0"/>
              <a:t>Romans 12:13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31387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Humble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many people are looking out for self today. </a:t>
            </a:r>
          </a:p>
          <a:p>
            <a:r>
              <a:rPr lang="en-US" dirty="0" smtClean="0"/>
              <a:t>Romans 12:15–16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42269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198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Ephesians 6:5–7</vt:lpstr>
      <vt:lpstr>Ephesians 6:8–9</vt:lpstr>
      <vt:lpstr>Slide 3</vt:lpstr>
      <vt:lpstr>Slide 4</vt:lpstr>
      <vt:lpstr>Be Genuine</vt:lpstr>
      <vt:lpstr>Be Kind.</vt:lpstr>
      <vt:lpstr>Be Prayerful</vt:lpstr>
      <vt:lpstr>Be Hospitable</vt:lpstr>
      <vt:lpstr>Be Humble</vt:lpstr>
      <vt:lpstr>Be Peaceable</vt:lpstr>
      <vt:lpstr>Be Vigilant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6:5–7</dc:title>
  <dc:creator>Owner</dc:creator>
  <cp:lastModifiedBy>BoothRight</cp:lastModifiedBy>
  <cp:revision>3</cp:revision>
  <dcterms:created xsi:type="dcterms:W3CDTF">2013-05-19T11:28:14Z</dcterms:created>
  <dcterms:modified xsi:type="dcterms:W3CDTF">2013-05-19T15:00:33Z</dcterms:modified>
</cp:coreProperties>
</file>