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63" r:id="rId6"/>
    <p:sldId id="265" r:id="rId7"/>
    <p:sldId id="266" r:id="rId8"/>
    <p:sldId id="267" r:id="rId9"/>
    <p:sldId id="268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08" y="-9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21E4-6B08-446D-B4C9-7985FE415986}" type="datetimeFigureOut">
              <a:rPr lang="en-US" smtClean="0"/>
              <a:t>5/12/2013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DA25-7210-4331-8FD4-1ABDEBB2C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77235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21E4-6B08-446D-B4C9-7985FE415986}" type="datetimeFigureOut">
              <a:rPr lang="en-US" smtClean="0"/>
              <a:t>5/12/2013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DA25-7210-4331-8FD4-1ABDEBB2C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67357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21E4-6B08-446D-B4C9-7985FE415986}" type="datetimeFigureOut">
              <a:rPr lang="en-US" smtClean="0"/>
              <a:t>5/12/2013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DA25-7210-4331-8FD4-1ABDEBB2C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92302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21E4-6B08-446D-B4C9-7985FE415986}" type="datetimeFigureOut">
              <a:rPr lang="en-US" smtClean="0"/>
              <a:t>5/12/2013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DA25-7210-4331-8FD4-1ABDEBB2C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276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21E4-6B08-446D-B4C9-7985FE415986}" type="datetimeFigureOut">
              <a:rPr lang="en-US" smtClean="0"/>
              <a:t>5/12/2013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DA25-7210-4331-8FD4-1ABDEBB2C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5218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21E4-6B08-446D-B4C9-7985FE415986}" type="datetimeFigureOut">
              <a:rPr lang="en-US" smtClean="0"/>
              <a:t>5/12/2013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DA25-7210-4331-8FD4-1ABDEBB2C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81104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21E4-6B08-446D-B4C9-7985FE415986}" type="datetimeFigureOut">
              <a:rPr lang="en-US" smtClean="0"/>
              <a:t>5/12/2013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DA25-7210-4331-8FD4-1ABDEBB2C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9053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21E4-6B08-446D-B4C9-7985FE415986}" type="datetimeFigureOut">
              <a:rPr lang="en-US" smtClean="0"/>
              <a:t>5/12/2013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DA25-7210-4331-8FD4-1ABDEBB2C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1926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21E4-6B08-446D-B4C9-7985FE415986}" type="datetimeFigureOut">
              <a:rPr lang="en-US" smtClean="0"/>
              <a:t>5/12/2013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DA25-7210-4331-8FD4-1ABDEBB2C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75435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21E4-6B08-446D-B4C9-7985FE415986}" type="datetimeFigureOut">
              <a:rPr lang="en-US" smtClean="0"/>
              <a:t>5/12/2013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DA25-7210-4331-8FD4-1ABDEBB2C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271743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021E4-6B08-446D-B4C9-7985FE415986}" type="datetimeFigureOut">
              <a:rPr lang="en-US" smtClean="0"/>
              <a:t>5/12/2013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DA25-7210-4331-8FD4-1ABDEBB2C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18447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021E4-6B08-446D-B4C9-7985FE415986}" type="datetimeFigureOut">
              <a:rPr lang="en-US" smtClean="0"/>
              <a:t>5/12/2013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1DA25-7210-4331-8FD4-1ABDEBB2C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98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Ephesians 6:1–4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524000"/>
            <a:ext cx="807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baseline="30000" dirty="0" smtClean="0"/>
              <a:t>1</a:t>
            </a:r>
            <a:r>
              <a:rPr lang="en-US" sz="3600" b="1" dirty="0" smtClean="0"/>
              <a:t>Children</a:t>
            </a:r>
            <a:r>
              <a:rPr lang="en-US" sz="3600" b="1" dirty="0"/>
              <a:t>, obey your parents in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the </a:t>
            </a:r>
            <a:r>
              <a:rPr lang="en-US" sz="3600" b="1" dirty="0"/>
              <a:t>Lord, for this is right.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baseline="30000" dirty="0" smtClean="0"/>
              <a:t> 2</a:t>
            </a:r>
            <a:r>
              <a:rPr lang="en-US" sz="3600" b="1" dirty="0" smtClean="0"/>
              <a:t>"Honor </a:t>
            </a:r>
            <a:r>
              <a:rPr lang="en-US" sz="3600" b="1" dirty="0"/>
              <a:t>your father and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mother</a:t>
            </a:r>
            <a:r>
              <a:rPr lang="en-US" sz="3600" b="1" dirty="0"/>
              <a:t>" (this is the first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commandment </a:t>
            </a:r>
            <a:br>
              <a:rPr lang="en-US" sz="3600" b="1" dirty="0" smtClean="0"/>
            </a:br>
            <a:r>
              <a:rPr lang="en-US" sz="3600" b="1" dirty="0" smtClean="0"/>
              <a:t>with </a:t>
            </a:r>
            <a:r>
              <a:rPr lang="en-US" sz="3600" b="1" dirty="0"/>
              <a:t>a </a:t>
            </a:r>
            <a:r>
              <a:rPr lang="en-US" sz="3600" b="1" dirty="0" smtClean="0"/>
              <a:t>promise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251443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9433190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Ephesians 6:1–4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524000"/>
            <a:ext cx="7696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baseline="30000" dirty="0" smtClean="0"/>
              <a:t>3</a:t>
            </a:r>
            <a:r>
              <a:rPr lang="en-US" sz="3600" b="1" dirty="0" smtClean="0"/>
              <a:t>"that </a:t>
            </a:r>
            <a:r>
              <a:rPr lang="en-US" sz="3600" b="1" dirty="0"/>
              <a:t>it may go well with you and that you may live long in the land."  </a:t>
            </a:r>
            <a:r>
              <a:rPr lang="en-US" sz="3600" b="1" baseline="30000" dirty="0" smtClean="0"/>
              <a:t>4</a:t>
            </a:r>
            <a:r>
              <a:rPr lang="en-US" sz="3600" b="1" dirty="0" smtClean="0"/>
              <a:t>Fathers</a:t>
            </a:r>
            <a:r>
              <a:rPr lang="en-US" sz="3600" b="1" dirty="0"/>
              <a:t>, do not provoke your children to anger, but bring </a:t>
            </a:r>
            <a:r>
              <a:rPr lang="en-US" sz="3600" b="1" dirty="0" smtClean="0"/>
              <a:t>them</a:t>
            </a:r>
            <a:br>
              <a:rPr lang="en-US" sz="3600" b="1" dirty="0" smtClean="0"/>
            </a:br>
            <a:r>
              <a:rPr lang="en-US" sz="3600" b="1" dirty="0" smtClean="0"/>
              <a:t>up </a:t>
            </a:r>
            <a:r>
              <a:rPr lang="en-US" sz="3600" b="1" dirty="0"/>
              <a:t>in the </a:t>
            </a:r>
            <a:r>
              <a:rPr lang="en-US" sz="3600" b="1" dirty="0" smtClean="0"/>
              <a:t>discipline </a:t>
            </a:r>
            <a:br>
              <a:rPr lang="en-US" sz="3600" b="1" dirty="0" smtClean="0"/>
            </a:br>
            <a:r>
              <a:rPr lang="en-US" sz="3600" b="1" dirty="0" smtClean="0"/>
              <a:t>and </a:t>
            </a:r>
            <a:r>
              <a:rPr lang="en-US" sz="3600" b="1" dirty="0"/>
              <a:t>instruction of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the </a:t>
            </a:r>
            <a:r>
              <a:rPr lang="en-US" sz="3600" b="1" dirty="0"/>
              <a:t>Lord.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882981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4529753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5234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 #1: Doctrinal Truth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Exodus 20:1–7</a:t>
            </a:r>
          </a:p>
          <a:p>
            <a:r>
              <a:rPr lang="en-US" dirty="0" smtClean="0"/>
              <a:t>Romans 1:19–23</a:t>
            </a:r>
          </a:p>
        </p:txBody>
      </p:sp>
    </p:spTree>
    <p:extLst>
      <p:ext uri="{BB962C8B-B14F-4D97-AF65-F5344CB8AC3E}">
        <p14:creationId xmlns:p14="http://schemas.microsoft.com/office/powerpoint/2010/main" val="11900101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 #2: Personal Devotion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 12:28–34</a:t>
            </a:r>
          </a:p>
          <a:p>
            <a:r>
              <a:rPr lang="en-US" dirty="0" smtClean="0"/>
              <a:t>Parents, do your children</a:t>
            </a:r>
            <a:br>
              <a:rPr lang="en-US" dirty="0" smtClean="0"/>
            </a:br>
            <a:r>
              <a:rPr lang="en-US" dirty="0" smtClean="0"/>
              <a:t>see your devotion to God?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1290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 #3: Biblical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well do you know </a:t>
            </a:r>
            <a:br>
              <a:rPr lang="en-US" dirty="0" smtClean="0"/>
            </a:br>
            <a:r>
              <a:rPr lang="en-US" dirty="0" smtClean="0"/>
              <a:t>the Word?</a:t>
            </a:r>
          </a:p>
          <a:p>
            <a:r>
              <a:rPr lang="en-US" dirty="0" smtClean="0"/>
              <a:t>Ephesians 4:29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908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 #4: Systematic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Ephesians 6:4</a:t>
            </a:r>
          </a:p>
          <a:p>
            <a:r>
              <a:rPr lang="en-US" dirty="0" smtClean="0"/>
              <a:t>“Teach them diligently.”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92603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 #5</a:t>
            </a:r>
            <a:r>
              <a:rPr lang="en-US" smtClean="0"/>
              <a:t>: Teaching Moments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 your children see a consistent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obedience </a:t>
            </a:r>
            <a:r>
              <a:rPr lang="en-US" dirty="0"/>
              <a:t>to God in your life,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they </a:t>
            </a:r>
            <a:r>
              <a:rPr lang="en-US" dirty="0"/>
              <a:t>will imitate it 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their </a:t>
            </a:r>
            <a:r>
              <a:rPr lang="en-US" dirty="0"/>
              <a:t>own lives. </a:t>
            </a:r>
          </a:p>
          <a:p>
            <a:r>
              <a:rPr lang="en-US" dirty="0" smtClean="0"/>
              <a:t>You </a:t>
            </a:r>
            <a:r>
              <a:rPr lang="en-US" dirty="0"/>
              <a:t>must know the word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teach this way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2 Timothy 2:15). </a:t>
            </a:r>
          </a:p>
        </p:txBody>
      </p:sp>
    </p:spTree>
    <p:extLst>
      <p:ext uri="{BB962C8B-B14F-4D97-AF65-F5344CB8AC3E}">
        <p14:creationId xmlns:p14="http://schemas.microsoft.com/office/powerpoint/2010/main" val="18822489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99</Words>
  <Application>Microsoft Office PowerPoint</Application>
  <PresentationFormat>On-screen Show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Ephesians 6:1–4</vt:lpstr>
      <vt:lpstr>Ephesians 6:1–4</vt:lpstr>
      <vt:lpstr>PowerPoint Presentation</vt:lpstr>
      <vt:lpstr>PowerPoint Presentation</vt:lpstr>
      <vt:lpstr>Tool #1: Doctrinal Truth </vt:lpstr>
      <vt:lpstr>Tool #2: Personal Devotion</vt:lpstr>
      <vt:lpstr>Tool #3: Biblical Knowledge</vt:lpstr>
      <vt:lpstr>Tool #4: Systematic Instruction</vt:lpstr>
      <vt:lpstr>Tool #5: Teaching Moments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Genesis 2:24–25</dc:title>
  <dc:creator>Owner</dc:creator>
  <cp:lastModifiedBy>Owner</cp:lastModifiedBy>
  <cp:revision>3</cp:revision>
  <dcterms:created xsi:type="dcterms:W3CDTF">2013-05-12T12:15:20Z</dcterms:created>
  <dcterms:modified xsi:type="dcterms:W3CDTF">2013-05-12T12:30:48Z</dcterms:modified>
</cp:coreProperties>
</file>