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08"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4021E4-6B08-446D-B4C9-7985FE415986}"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3021377235"/>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21E4-6B08-446D-B4C9-7985FE415986}"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1637467357"/>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21E4-6B08-446D-B4C9-7985FE415986}"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1792392302"/>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21E4-6B08-446D-B4C9-7985FE415986}"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2176427626"/>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021E4-6B08-446D-B4C9-7985FE415986}"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214355218"/>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4021E4-6B08-446D-B4C9-7985FE415986}"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3568281104"/>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021E4-6B08-446D-B4C9-7985FE415986}" type="datetimeFigureOut">
              <a:rPr lang="en-US" smtClean="0"/>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180909053"/>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021E4-6B08-446D-B4C9-7985FE415986}" type="datetimeFigureOut">
              <a:rPr lang="en-US" smtClean="0"/>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393511926"/>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021E4-6B08-446D-B4C9-7985FE415986}" type="datetimeFigureOut">
              <a:rPr lang="en-US" smtClean="0"/>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4189975435"/>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021E4-6B08-446D-B4C9-7985FE415986}"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3895271743"/>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021E4-6B08-446D-B4C9-7985FE415986}"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DA25-7210-4331-8FD4-1ABDEBB2C9E9}" type="slidenum">
              <a:rPr lang="en-US" smtClean="0"/>
              <a:t>‹#›</a:t>
            </a:fld>
            <a:endParaRPr lang="en-US"/>
          </a:p>
        </p:txBody>
      </p:sp>
    </p:spTree>
    <p:extLst>
      <p:ext uri="{BB962C8B-B14F-4D97-AF65-F5344CB8AC3E}">
        <p14:creationId xmlns:p14="http://schemas.microsoft.com/office/powerpoint/2010/main" val="1877118447"/>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334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3505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021E4-6B08-446D-B4C9-7985FE415986}" type="datetimeFigureOut">
              <a:rPr lang="en-US" smtClean="0"/>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1DA25-7210-4331-8FD4-1ABDEBB2C9E9}" type="slidenum">
              <a:rPr lang="en-US" smtClean="0"/>
              <a:t>‹#›</a:t>
            </a:fld>
            <a:endParaRPr lang="en-US"/>
          </a:p>
        </p:txBody>
      </p:sp>
    </p:spTree>
    <p:extLst>
      <p:ext uri="{BB962C8B-B14F-4D97-AF65-F5344CB8AC3E}">
        <p14:creationId xmlns:p14="http://schemas.microsoft.com/office/powerpoint/2010/main" val="2104098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2">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3">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4">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5">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Lst>
      </p:bldP>
    </p:bldLst>
  </p:timing>
  <p:txStyles>
    <p:titleStyle>
      <a:lvl1pPr algn="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r" defTabSz="914400" rtl="0" eaLnBrk="1" latinLnBrk="0" hangingPunct="1">
        <a:spcBef>
          <a:spcPct val="20000"/>
        </a:spcBef>
        <a:buFont typeface="Arial" pitchFamily="34" charset="0"/>
        <a:buChar char="•"/>
        <a:defRPr sz="3200" b="1" kern="1200">
          <a:solidFill>
            <a:schemeClr val="bg1"/>
          </a:solidFill>
          <a:latin typeface="+mn-lt"/>
          <a:ea typeface="+mn-ea"/>
          <a:cs typeface="+mn-cs"/>
        </a:defRPr>
      </a:lvl1pPr>
      <a:lvl2pPr marL="742950" indent="-285750" algn="r" defTabSz="914400" rtl="0" eaLnBrk="1" latinLnBrk="0" hangingPunct="1">
        <a:spcBef>
          <a:spcPct val="20000"/>
        </a:spcBef>
        <a:buFont typeface="Arial" pitchFamily="34" charset="0"/>
        <a:buChar char="–"/>
        <a:defRPr sz="2800" b="1" kern="1200">
          <a:solidFill>
            <a:schemeClr val="bg1"/>
          </a:solidFill>
          <a:latin typeface="+mn-lt"/>
          <a:ea typeface="+mn-ea"/>
          <a:cs typeface="+mn-cs"/>
        </a:defRPr>
      </a:lvl2pPr>
      <a:lvl3pPr marL="1143000" indent="-228600" algn="r" defTabSz="914400" rtl="0" eaLnBrk="1" latinLnBrk="0" hangingPunct="1">
        <a:spcBef>
          <a:spcPct val="20000"/>
        </a:spcBef>
        <a:buFont typeface="Arial" pitchFamily="34" charset="0"/>
        <a:buChar char="•"/>
        <a:defRPr sz="2400" b="1" kern="1200">
          <a:solidFill>
            <a:schemeClr val="bg1"/>
          </a:solidFill>
          <a:latin typeface="+mn-lt"/>
          <a:ea typeface="+mn-ea"/>
          <a:cs typeface="+mn-cs"/>
        </a:defRPr>
      </a:lvl3pPr>
      <a:lvl4pPr marL="1600200" indent="-228600" algn="r"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4pPr>
      <a:lvl5pPr marL="2057400" indent="-228600" algn="r"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685800"/>
          </a:xfrm>
        </p:spPr>
        <p:txBody>
          <a:bodyPr>
            <a:normAutofit fontScale="90000"/>
          </a:bodyPr>
          <a:lstStyle/>
          <a:p>
            <a:r>
              <a:rPr lang="en-US" dirty="0" smtClean="0"/>
              <a:t>Genesis 2:24–25</a:t>
            </a:r>
            <a:endParaRPr lang="en-US" dirty="0"/>
          </a:p>
        </p:txBody>
      </p:sp>
      <p:sp>
        <p:nvSpPr>
          <p:cNvPr id="5" name="TextBox 4"/>
          <p:cNvSpPr txBox="1"/>
          <p:nvPr/>
        </p:nvSpPr>
        <p:spPr>
          <a:xfrm>
            <a:off x="533400" y="1524000"/>
            <a:ext cx="8077200" cy="2862322"/>
          </a:xfrm>
          <a:prstGeom prst="rect">
            <a:avLst/>
          </a:prstGeom>
          <a:noFill/>
        </p:spPr>
        <p:txBody>
          <a:bodyPr wrap="square" rtlCol="0">
            <a:spAutoFit/>
          </a:bodyPr>
          <a:lstStyle/>
          <a:p>
            <a:pPr algn="r"/>
            <a:r>
              <a:rPr lang="en-US" sz="3600" b="1" dirty="0">
                <a:solidFill>
                  <a:schemeClr val="bg1"/>
                </a:solidFill>
              </a:rPr>
              <a:t>Therefore a man shall leave his father and his mother and hold fast to his wife, and they shall become one flesh. And the man and his wife were both naked and were not ashamed. </a:t>
            </a:r>
          </a:p>
        </p:txBody>
      </p:sp>
    </p:spTree>
    <p:extLst>
      <p:ext uri="{BB962C8B-B14F-4D97-AF65-F5344CB8AC3E}">
        <p14:creationId xmlns:p14="http://schemas.microsoft.com/office/powerpoint/2010/main" val="2525144380"/>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4529753"/>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72523444"/>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CEO of your home? </a:t>
            </a:r>
            <a:endParaRPr lang="en-US" dirty="0"/>
          </a:p>
        </p:txBody>
      </p:sp>
      <p:sp>
        <p:nvSpPr>
          <p:cNvPr id="3" name="Content Placeholder 2"/>
          <p:cNvSpPr>
            <a:spLocks noGrp="1"/>
          </p:cNvSpPr>
          <p:nvPr>
            <p:ph idx="1"/>
          </p:nvPr>
        </p:nvSpPr>
        <p:spPr/>
        <p:txBody>
          <a:bodyPr>
            <a:normAutofit lnSpcReduction="10000"/>
          </a:bodyPr>
          <a:lstStyle/>
          <a:p>
            <a:r>
              <a:rPr lang="en-US" dirty="0" smtClean="0"/>
              <a:t>Too many homes today are </a:t>
            </a:r>
            <a:br>
              <a:rPr lang="en-US" dirty="0" smtClean="0"/>
            </a:br>
            <a:r>
              <a:rPr lang="en-US" dirty="0" smtClean="0"/>
              <a:t>being run by the children.</a:t>
            </a:r>
          </a:p>
          <a:p>
            <a:r>
              <a:rPr lang="en-US" dirty="0" smtClean="0"/>
              <a:t>Alphabet Soup Parents:</a:t>
            </a:r>
          </a:p>
          <a:p>
            <a:pPr lvl="1"/>
            <a:r>
              <a:rPr lang="en-US" dirty="0" smtClean="0"/>
              <a:t>The EMT Parent.</a:t>
            </a:r>
          </a:p>
          <a:p>
            <a:pPr lvl="1"/>
            <a:r>
              <a:rPr lang="en-US" dirty="0" smtClean="0"/>
              <a:t>The NCAA Parent.</a:t>
            </a:r>
          </a:p>
          <a:p>
            <a:pPr lvl="1"/>
            <a:r>
              <a:rPr lang="en-US" dirty="0" smtClean="0"/>
              <a:t>The YMCA Parent. </a:t>
            </a:r>
          </a:p>
          <a:p>
            <a:pPr lvl="1"/>
            <a:r>
              <a:rPr lang="en-US" dirty="0" smtClean="0"/>
              <a:t>The Ph.D. Parent. </a:t>
            </a:r>
            <a:endParaRPr lang="en-US" dirty="0"/>
          </a:p>
        </p:txBody>
      </p:sp>
    </p:spTree>
    <p:extLst>
      <p:ext uri="{BB962C8B-B14F-4D97-AF65-F5344CB8AC3E}">
        <p14:creationId xmlns:p14="http://schemas.microsoft.com/office/powerpoint/2010/main" val="415607640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design for the home.</a:t>
            </a:r>
            <a:endParaRPr lang="en-US" dirty="0"/>
          </a:p>
        </p:txBody>
      </p:sp>
      <p:sp>
        <p:nvSpPr>
          <p:cNvPr id="3" name="Content Placeholder 2"/>
          <p:cNvSpPr>
            <a:spLocks noGrp="1"/>
          </p:cNvSpPr>
          <p:nvPr>
            <p:ph idx="1"/>
          </p:nvPr>
        </p:nvSpPr>
        <p:spPr/>
        <p:txBody>
          <a:bodyPr/>
          <a:lstStyle/>
          <a:p>
            <a:r>
              <a:rPr lang="en-US" dirty="0" smtClean="0"/>
              <a:t>The top of the organization is God .</a:t>
            </a:r>
          </a:p>
          <a:p>
            <a:r>
              <a:rPr lang="en-US" dirty="0" smtClean="0"/>
              <a:t>Next, the husband/wife relationship.</a:t>
            </a:r>
          </a:p>
          <a:p>
            <a:r>
              <a:rPr lang="en-US" dirty="0" smtClean="0"/>
              <a:t>The final group in the home is children. </a:t>
            </a:r>
            <a:endParaRPr lang="en-US" dirty="0"/>
          </a:p>
        </p:txBody>
      </p:sp>
    </p:spTree>
    <p:extLst>
      <p:ext uri="{BB962C8B-B14F-4D97-AF65-F5344CB8AC3E}">
        <p14:creationId xmlns:p14="http://schemas.microsoft.com/office/powerpoint/2010/main" val="2061180896"/>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Re-establishing the Parental Leadership</a:t>
            </a:r>
            <a:endParaRPr lang="en-US" dirty="0"/>
          </a:p>
        </p:txBody>
      </p:sp>
      <p:sp>
        <p:nvSpPr>
          <p:cNvPr id="3" name="Content Placeholder 2"/>
          <p:cNvSpPr>
            <a:spLocks noGrp="1"/>
          </p:cNvSpPr>
          <p:nvPr>
            <p:ph idx="1"/>
          </p:nvPr>
        </p:nvSpPr>
        <p:spPr/>
        <p:txBody>
          <a:bodyPr/>
          <a:lstStyle/>
          <a:p>
            <a:r>
              <a:rPr lang="en-US" dirty="0" smtClean="0"/>
              <a:t>Have the proper vision.</a:t>
            </a:r>
          </a:p>
          <a:p>
            <a:r>
              <a:rPr lang="en-US" dirty="0" smtClean="0"/>
              <a:t>Keep the proper perspective. </a:t>
            </a:r>
          </a:p>
          <a:p>
            <a:r>
              <a:rPr lang="en-US" dirty="0" smtClean="0"/>
              <a:t>Set the proper agenda.</a:t>
            </a:r>
            <a:endParaRPr lang="en-US" dirty="0"/>
          </a:p>
        </p:txBody>
      </p:sp>
    </p:spTree>
    <p:extLst>
      <p:ext uri="{BB962C8B-B14F-4D97-AF65-F5344CB8AC3E}">
        <p14:creationId xmlns:p14="http://schemas.microsoft.com/office/powerpoint/2010/main" val="3825033434"/>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433190"/>
      </p:ext>
    </p:extLst>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101</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Genesis 2:24–25</vt:lpstr>
      <vt:lpstr>PowerPoint Presentation</vt:lpstr>
      <vt:lpstr>PowerPoint Presentation</vt:lpstr>
      <vt:lpstr>Who is the CEO of your home? </vt:lpstr>
      <vt:lpstr>God’s design for the home.</vt:lpstr>
      <vt:lpstr>Re-establishing the Parental Leadership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2:24–25</dc:title>
  <dc:creator>Owner</dc:creator>
  <cp:lastModifiedBy>Owner</cp:lastModifiedBy>
  <cp:revision>2</cp:revision>
  <dcterms:created xsi:type="dcterms:W3CDTF">2013-05-12T12:15:20Z</dcterms:created>
  <dcterms:modified xsi:type="dcterms:W3CDTF">2013-05-12T12:23:40Z</dcterms:modified>
</cp:coreProperties>
</file>