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1" r:id="rId7"/>
    <p:sldId id="262"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F1C60-F4DF-4429-9DB7-710178B2D59A}"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43260523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F1C60-F4DF-4429-9DB7-710178B2D59A}"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16124353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F1C60-F4DF-4429-9DB7-710178B2D59A}"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217910841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F1C60-F4DF-4429-9DB7-710178B2D59A}"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364263236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F1C60-F4DF-4429-9DB7-710178B2D59A}"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308252530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F1C60-F4DF-4429-9DB7-710178B2D59A}" type="datetimeFigureOut">
              <a:rPr lang="en-US" smtClean="0"/>
              <a:pPr/>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79625128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F1C60-F4DF-4429-9DB7-710178B2D59A}" type="datetimeFigureOut">
              <a:rPr lang="en-US" smtClean="0"/>
              <a:pPr/>
              <a:t>5/5/2013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234951179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F1C60-F4DF-4429-9DB7-710178B2D59A}" type="datetimeFigureOut">
              <a:rPr lang="en-US" smtClean="0"/>
              <a:pPr/>
              <a:t>5/5/2013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337155878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F1C60-F4DF-4429-9DB7-710178B2D59A}" type="datetimeFigureOut">
              <a:rPr lang="en-US" smtClean="0"/>
              <a:pPr/>
              <a:t>5/5/2013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232868261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F1C60-F4DF-4429-9DB7-710178B2D59A}" type="datetimeFigureOut">
              <a:rPr lang="en-US" smtClean="0"/>
              <a:pPr/>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327436816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F1C60-F4DF-4429-9DB7-710178B2D59A}" type="datetimeFigureOut">
              <a:rPr lang="en-US" smtClean="0"/>
              <a:pPr/>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325521143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email">
            <a:extLst>
              <a:ext uri="{28A0092B-C50C-407E-A947-70E740481C1C}">
                <a14:useLocalDpi xmlns:a14="http://schemas.microsoft.com/office/drawing/2010/main" xmlns="" val="0"/>
              </a:ext>
            </a:extLst>
          </a:blip>
          <a:srcRect/>
          <a:stretch/>
        </p:blipFill>
        <p:spPr>
          <a:xfrm>
            <a:off x="0" y="0"/>
            <a:ext cx="9144000" cy="688354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F1C60-F4DF-4429-9DB7-710178B2D59A}" type="datetimeFigureOut">
              <a:rPr lang="en-US" smtClean="0"/>
              <a:pPr/>
              <a:t>5/5/2013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B0EBC-5C5C-45B8-8911-4E1D1E87E87A}" type="slidenum">
              <a:rPr lang="en-US" smtClean="0"/>
              <a:pPr/>
              <a:t>‹#›</a:t>
            </a:fld>
            <a:endParaRPr lang="en-US"/>
          </a:p>
        </p:txBody>
      </p:sp>
    </p:spTree>
    <p:extLst>
      <p:ext uri="{BB962C8B-B14F-4D97-AF65-F5344CB8AC3E}">
        <p14:creationId xmlns:p14="http://schemas.microsoft.com/office/powerpoint/2010/main" xmlns="" val="14420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2 Corinthians 7:10–11</a:t>
            </a:r>
            <a:endParaRPr lang="en-US" dirty="0"/>
          </a:p>
        </p:txBody>
      </p:sp>
      <p:sp>
        <p:nvSpPr>
          <p:cNvPr id="5" name="TextBox 4"/>
          <p:cNvSpPr txBox="1"/>
          <p:nvPr/>
        </p:nvSpPr>
        <p:spPr>
          <a:xfrm>
            <a:off x="533400" y="1219200"/>
            <a:ext cx="8001000" cy="3970318"/>
          </a:xfrm>
          <a:prstGeom prst="rect">
            <a:avLst/>
          </a:prstGeom>
          <a:noFill/>
        </p:spPr>
        <p:txBody>
          <a:bodyPr wrap="square" rtlCol="0">
            <a:spAutoFit/>
          </a:bodyPr>
          <a:lstStyle/>
          <a:p>
            <a:r>
              <a:rPr lang="en-US" sz="2800" b="1" baseline="30000" dirty="0" smtClean="0">
                <a:latin typeface="Cambria" pitchFamily="18" charset="0"/>
              </a:rPr>
              <a:t>10</a:t>
            </a:r>
            <a:r>
              <a:rPr lang="en-US" sz="2800" b="1" dirty="0" smtClean="0">
                <a:latin typeface="Cambria" pitchFamily="18" charset="0"/>
              </a:rPr>
              <a:t>For </a:t>
            </a:r>
            <a:r>
              <a:rPr lang="en-US" sz="2800" b="1" dirty="0">
                <a:latin typeface="Cambria" pitchFamily="18" charset="0"/>
              </a:rPr>
              <a:t>godly grief produces a repentance that leads to salvation without regret, whereas worldly grief produces death.  </a:t>
            </a:r>
            <a:r>
              <a:rPr lang="en-US" sz="2800" b="1" baseline="30000" dirty="0" smtClean="0">
                <a:latin typeface="Cambria" pitchFamily="18" charset="0"/>
              </a:rPr>
              <a:t>11</a:t>
            </a:r>
            <a:r>
              <a:rPr lang="en-US" sz="2800" b="1" dirty="0" smtClean="0">
                <a:latin typeface="Cambria" pitchFamily="18" charset="0"/>
              </a:rPr>
              <a:t>For </a:t>
            </a:r>
            <a:r>
              <a:rPr lang="en-US" sz="2800" b="1" dirty="0">
                <a:latin typeface="Cambria" pitchFamily="18" charset="0"/>
              </a:rPr>
              <a:t>see what earnestness this godly grief has produced in you, but also what eagerness to clear yourselves, what indignation, what fear, what longing, what zeal, what punishment! At every point you have proved yourselves innocent in the matter.  </a:t>
            </a:r>
          </a:p>
        </p:txBody>
      </p:sp>
    </p:spTree>
    <p:extLst>
      <p:ext uri="{BB962C8B-B14F-4D97-AF65-F5344CB8AC3E}">
        <p14:creationId xmlns:p14="http://schemas.microsoft.com/office/powerpoint/2010/main" xmlns="" val="131267448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2 Corinthians 7:12–13</a:t>
            </a:r>
            <a:endParaRPr lang="en-US" dirty="0"/>
          </a:p>
        </p:txBody>
      </p:sp>
      <p:sp>
        <p:nvSpPr>
          <p:cNvPr id="5" name="TextBox 4"/>
          <p:cNvSpPr txBox="1"/>
          <p:nvPr/>
        </p:nvSpPr>
        <p:spPr>
          <a:xfrm>
            <a:off x="533400" y="1219200"/>
            <a:ext cx="8001000" cy="3970318"/>
          </a:xfrm>
          <a:prstGeom prst="rect">
            <a:avLst/>
          </a:prstGeom>
          <a:noFill/>
        </p:spPr>
        <p:txBody>
          <a:bodyPr wrap="square" rtlCol="0">
            <a:spAutoFit/>
          </a:bodyPr>
          <a:lstStyle/>
          <a:p>
            <a:r>
              <a:rPr lang="en-US" sz="2800" b="1" baseline="30000" dirty="0" smtClean="0">
                <a:latin typeface="Cambria" pitchFamily="18" charset="0"/>
              </a:rPr>
              <a:t>12</a:t>
            </a:r>
            <a:r>
              <a:rPr lang="en-US" sz="2800" b="1" dirty="0" smtClean="0">
                <a:latin typeface="Cambria" pitchFamily="18" charset="0"/>
              </a:rPr>
              <a:t>So </a:t>
            </a:r>
            <a:r>
              <a:rPr lang="en-US" sz="2800" b="1" dirty="0">
                <a:latin typeface="Cambria" pitchFamily="18" charset="0"/>
              </a:rPr>
              <a:t>although I wrote to you, it was not for the sake of the one who did the wrong, nor for the sake of the one who suffered the wrong, but in order that your earnestness for us might be revealed to you in the sight of God.  </a:t>
            </a:r>
            <a:r>
              <a:rPr lang="en-US" sz="2800" b="1" baseline="30000" dirty="0" smtClean="0">
                <a:latin typeface="Cambria" pitchFamily="18" charset="0"/>
              </a:rPr>
              <a:t>13</a:t>
            </a:r>
            <a:r>
              <a:rPr lang="en-US" sz="2800" b="1" dirty="0" smtClean="0">
                <a:latin typeface="Cambria" pitchFamily="18" charset="0"/>
              </a:rPr>
              <a:t>Therefore </a:t>
            </a:r>
            <a:r>
              <a:rPr lang="en-US" sz="2800" b="1" dirty="0">
                <a:latin typeface="Cambria" pitchFamily="18" charset="0"/>
              </a:rPr>
              <a:t>we are comforted. And besides our own comfort, we rejoiced still more at the joy of Titus, because his spirit has been refreshed by you all</a:t>
            </a:r>
            <a:r>
              <a:rPr lang="en-US" sz="2800" b="1" dirty="0" smtClean="0">
                <a:latin typeface="Cambria" pitchFamily="18" charset="0"/>
              </a:rPr>
              <a:t>.</a:t>
            </a:r>
            <a:endParaRPr lang="en-US" sz="2800" b="1" dirty="0">
              <a:latin typeface="Cambria" pitchFamily="18" charset="0"/>
            </a:endParaRPr>
          </a:p>
        </p:txBody>
      </p:sp>
    </p:spTree>
    <p:extLst>
      <p:ext uri="{BB962C8B-B14F-4D97-AF65-F5344CB8AC3E}">
        <p14:creationId xmlns:p14="http://schemas.microsoft.com/office/powerpoint/2010/main" xmlns="" val="153875867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1893763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129815271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#1: Recognition</a:t>
            </a:r>
            <a:endParaRPr lang="en-US" dirty="0"/>
          </a:p>
        </p:txBody>
      </p:sp>
      <p:sp>
        <p:nvSpPr>
          <p:cNvPr id="3" name="Content Placeholder 2"/>
          <p:cNvSpPr>
            <a:spLocks noGrp="1"/>
          </p:cNvSpPr>
          <p:nvPr>
            <p:ph idx="1"/>
          </p:nvPr>
        </p:nvSpPr>
        <p:spPr/>
        <p:txBody>
          <a:bodyPr/>
          <a:lstStyle/>
          <a:p>
            <a:r>
              <a:rPr lang="en-US" dirty="0" smtClean="0"/>
              <a:t>The repent means “to know after.”</a:t>
            </a:r>
          </a:p>
          <a:p>
            <a:r>
              <a:rPr lang="en-US" dirty="0" smtClean="0"/>
              <a:t>Psalm 119:104</a:t>
            </a:r>
          </a:p>
          <a:p>
            <a:r>
              <a:rPr lang="en-US" dirty="0" smtClean="0"/>
              <a:t>2 Corinthians 7:10</a:t>
            </a:r>
            <a:endParaRPr lang="en-US" dirty="0"/>
          </a:p>
        </p:txBody>
      </p:sp>
    </p:spTree>
    <p:extLst>
      <p:ext uri="{BB962C8B-B14F-4D97-AF65-F5344CB8AC3E}">
        <p14:creationId xmlns:p14="http://schemas.microsoft.com/office/powerpoint/2010/main" xmlns="" val="126419910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#2: Remorse </a:t>
            </a:r>
            <a:endParaRPr lang="en-US" dirty="0"/>
          </a:p>
        </p:txBody>
      </p:sp>
      <p:sp>
        <p:nvSpPr>
          <p:cNvPr id="3" name="Content Placeholder 2"/>
          <p:cNvSpPr>
            <a:spLocks noGrp="1"/>
          </p:cNvSpPr>
          <p:nvPr>
            <p:ph idx="1"/>
          </p:nvPr>
        </p:nvSpPr>
        <p:spPr/>
        <p:txBody>
          <a:bodyPr/>
          <a:lstStyle/>
          <a:p>
            <a:r>
              <a:rPr lang="en-US" dirty="0" smtClean="0"/>
              <a:t>Judas: an example of worldly sorrow.</a:t>
            </a:r>
          </a:p>
          <a:p>
            <a:pPr lvl="1"/>
            <a:r>
              <a:rPr lang="en-US" dirty="0" smtClean="0"/>
              <a:t>Matthew 27:1–5</a:t>
            </a:r>
          </a:p>
          <a:p>
            <a:r>
              <a:rPr lang="en-US" dirty="0" smtClean="0"/>
              <a:t>Godly sorrow is not regret and resentment.</a:t>
            </a:r>
          </a:p>
          <a:p>
            <a:r>
              <a:rPr lang="en-US" dirty="0" smtClean="0"/>
              <a:t>Psalm 51:</a:t>
            </a:r>
            <a:endParaRPr lang="en-US" dirty="0"/>
          </a:p>
        </p:txBody>
      </p:sp>
    </p:spTree>
    <p:extLst>
      <p:ext uri="{BB962C8B-B14F-4D97-AF65-F5344CB8AC3E}">
        <p14:creationId xmlns:p14="http://schemas.microsoft.com/office/powerpoint/2010/main" xmlns="" val="204338850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#3: Reformation.</a:t>
            </a:r>
            <a:endParaRPr lang="en-US" dirty="0"/>
          </a:p>
        </p:txBody>
      </p:sp>
      <p:sp>
        <p:nvSpPr>
          <p:cNvPr id="3" name="Content Placeholder 2"/>
          <p:cNvSpPr>
            <a:spLocks noGrp="1"/>
          </p:cNvSpPr>
          <p:nvPr>
            <p:ph idx="1"/>
          </p:nvPr>
        </p:nvSpPr>
        <p:spPr/>
        <p:txBody>
          <a:bodyPr/>
          <a:lstStyle/>
          <a:p>
            <a:r>
              <a:rPr lang="en-US" dirty="0" smtClean="0"/>
              <a:t>Matthew 21:28–31</a:t>
            </a:r>
          </a:p>
          <a:p>
            <a:r>
              <a:rPr lang="en-US" dirty="0" smtClean="0"/>
              <a:t>Acts 19:19</a:t>
            </a:r>
          </a:p>
          <a:p>
            <a:r>
              <a:rPr lang="en-US" dirty="0" smtClean="0"/>
              <a:t>Luke 15:17–21</a:t>
            </a:r>
          </a:p>
          <a:p>
            <a:r>
              <a:rPr lang="en-US" dirty="0" smtClean="0"/>
              <a:t>Isaiah 55:7</a:t>
            </a:r>
            <a:endParaRPr lang="en-US" dirty="0"/>
          </a:p>
        </p:txBody>
      </p:sp>
    </p:spTree>
    <p:extLst>
      <p:ext uri="{BB962C8B-B14F-4D97-AF65-F5344CB8AC3E}">
        <p14:creationId xmlns:p14="http://schemas.microsoft.com/office/powerpoint/2010/main" xmlns="" val="76842172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25098700"/>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213</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2 Corinthians 7:10–11</vt:lpstr>
      <vt:lpstr>2 Corinthians 7:12–13</vt:lpstr>
      <vt:lpstr>Slide 3</vt:lpstr>
      <vt:lpstr>Slide 4</vt:lpstr>
      <vt:lpstr>Word #1: Recognition</vt:lpstr>
      <vt:lpstr>Word #2: Remorse </vt:lpstr>
      <vt:lpstr>Word #3: Reformation.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7:10–13</dc:title>
  <dc:creator>Owner</dc:creator>
  <cp:lastModifiedBy>BoothRight</cp:lastModifiedBy>
  <cp:revision>3</cp:revision>
  <dcterms:created xsi:type="dcterms:W3CDTF">2013-05-05T11:37:29Z</dcterms:created>
  <dcterms:modified xsi:type="dcterms:W3CDTF">2013-05-05T17:05:43Z</dcterms:modified>
</cp:coreProperties>
</file>