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97" autoAdjust="0"/>
  </p:normalViewPr>
  <p:slideViewPr>
    <p:cSldViewPr>
      <p:cViewPr varScale="1">
        <p:scale>
          <a:sx n="100" d="100"/>
          <a:sy n="100" d="100"/>
        </p:scale>
        <p:origin x="-28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0102D9-AD92-4C78-B7AE-0A53A50EBE9F}" type="datetimeFigureOut">
              <a:rPr lang="en-US" smtClean="0"/>
              <a:pPr/>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B49F9-E09B-4DA3-96CC-895AE561B94F}" type="slidenum">
              <a:rPr lang="en-US" smtClean="0"/>
              <a:pPr/>
              <a:t>‹#›</a:t>
            </a:fld>
            <a:endParaRPr lang="en-US"/>
          </a:p>
        </p:txBody>
      </p:sp>
    </p:spTree>
    <p:extLst>
      <p:ext uri="{BB962C8B-B14F-4D97-AF65-F5344CB8AC3E}">
        <p14:creationId xmlns:p14="http://schemas.microsoft.com/office/powerpoint/2010/main" xmlns="" val="1687089964"/>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0102D9-AD92-4C78-B7AE-0A53A50EBE9F}" type="datetimeFigureOut">
              <a:rPr lang="en-US" smtClean="0"/>
              <a:pPr/>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B49F9-E09B-4DA3-96CC-895AE561B94F}" type="slidenum">
              <a:rPr lang="en-US" smtClean="0"/>
              <a:pPr/>
              <a:t>‹#›</a:t>
            </a:fld>
            <a:endParaRPr lang="en-US"/>
          </a:p>
        </p:txBody>
      </p:sp>
    </p:spTree>
    <p:extLst>
      <p:ext uri="{BB962C8B-B14F-4D97-AF65-F5344CB8AC3E}">
        <p14:creationId xmlns:p14="http://schemas.microsoft.com/office/powerpoint/2010/main" xmlns="" val="384484438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0102D9-AD92-4C78-B7AE-0A53A50EBE9F}" type="datetimeFigureOut">
              <a:rPr lang="en-US" smtClean="0"/>
              <a:pPr/>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B49F9-E09B-4DA3-96CC-895AE561B94F}" type="slidenum">
              <a:rPr lang="en-US" smtClean="0"/>
              <a:pPr/>
              <a:t>‹#›</a:t>
            </a:fld>
            <a:endParaRPr lang="en-US"/>
          </a:p>
        </p:txBody>
      </p:sp>
    </p:spTree>
    <p:extLst>
      <p:ext uri="{BB962C8B-B14F-4D97-AF65-F5344CB8AC3E}">
        <p14:creationId xmlns:p14="http://schemas.microsoft.com/office/powerpoint/2010/main" xmlns="" val="677248196"/>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0102D9-AD92-4C78-B7AE-0A53A50EBE9F}" type="datetimeFigureOut">
              <a:rPr lang="en-US" smtClean="0"/>
              <a:pPr/>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B49F9-E09B-4DA3-96CC-895AE561B94F}" type="slidenum">
              <a:rPr lang="en-US" smtClean="0"/>
              <a:pPr/>
              <a:t>‹#›</a:t>
            </a:fld>
            <a:endParaRPr lang="en-US"/>
          </a:p>
        </p:txBody>
      </p:sp>
    </p:spTree>
    <p:extLst>
      <p:ext uri="{BB962C8B-B14F-4D97-AF65-F5344CB8AC3E}">
        <p14:creationId xmlns:p14="http://schemas.microsoft.com/office/powerpoint/2010/main" xmlns="" val="250193006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0102D9-AD92-4C78-B7AE-0A53A50EBE9F}" type="datetimeFigureOut">
              <a:rPr lang="en-US" smtClean="0"/>
              <a:pPr/>
              <a:t>5/5/2013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B49F9-E09B-4DA3-96CC-895AE561B94F}" type="slidenum">
              <a:rPr lang="en-US" smtClean="0"/>
              <a:pPr/>
              <a:t>‹#›</a:t>
            </a:fld>
            <a:endParaRPr lang="en-US"/>
          </a:p>
        </p:txBody>
      </p:sp>
    </p:spTree>
    <p:extLst>
      <p:ext uri="{BB962C8B-B14F-4D97-AF65-F5344CB8AC3E}">
        <p14:creationId xmlns:p14="http://schemas.microsoft.com/office/powerpoint/2010/main" xmlns="" val="350050322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0102D9-AD92-4C78-B7AE-0A53A50EBE9F}" type="datetimeFigureOut">
              <a:rPr lang="en-US" smtClean="0"/>
              <a:pPr/>
              <a:t>5/5/2013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B49F9-E09B-4DA3-96CC-895AE561B94F}" type="slidenum">
              <a:rPr lang="en-US" smtClean="0"/>
              <a:pPr/>
              <a:t>‹#›</a:t>
            </a:fld>
            <a:endParaRPr lang="en-US"/>
          </a:p>
        </p:txBody>
      </p:sp>
    </p:spTree>
    <p:extLst>
      <p:ext uri="{BB962C8B-B14F-4D97-AF65-F5344CB8AC3E}">
        <p14:creationId xmlns:p14="http://schemas.microsoft.com/office/powerpoint/2010/main" xmlns="" val="357296157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0102D9-AD92-4C78-B7AE-0A53A50EBE9F}" type="datetimeFigureOut">
              <a:rPr lang="en-US" smtClean="0"/>
              <a:pPr/>
              <a:t>5/5/2013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7B49F9-E09B-4DA3-96CC-895AE561B94F}" type="slidenum">
              <a:rPr lang="en-US" smtClean="0"/>
              <a:pPr/>
              <a:t>‹#›</a:t>
            </a:fld>
            <a:endParaRPr lang="en-US"/>
          </a:p>
        </p:txBody>
      </p:sp>
    </p:spTree>
    <p:extLst>
      <p:ext uri="{BB962C8B-B14F-4D97-AF65-F5344CB8AC3E}">
        <p14:creationId xmlns:p14="http://schemas.microsoft.com/office/powerpoint/2010/main" xmlns="" val="149245887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0102D9-AD92-4C78-B7AE-0A53A50EBE9F}" type="datetimeFigureOut">
              <a:rPr lang="en-US" smtClean="0"/>
              <a:pPr/>
              <a:t>5/5/2013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7B49F9-E09B-4DA3-96CC-895AE561B94F}" type="slidenum">
              <a:rPr lang="en-US" smtClean="0"/>
              <a:pPr/>
              <a:t>‹#›</a:t>
            </a:fld>
            <a:endParaRPr lang="en-US"/>
          </a:p>
        </p:txBody>
      </p:sp>
    </p:spTree>
    <p:extLst>
      <p:ext uri="{BB962C8B-B14F-4D97-AF65-F5344CB8AC3E}">
        <p14:creationId xmlns:p14="http://schemas.microsoft.com/office/powerpoint/2010/main" xmlns="" val="2299725894"/>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0102D9-AD92-4C78-B7AE-0A53A50EBE9F}" type="datetimeFigureOut">
              <a:rPr lang="en-US" smtClean="0"/>
              <a:pPr/>
              <a:t>5/5/2013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7B49F9-E09B-4DA3-96CC-895AE561B94F}" type="slidenum">
              <a:rPr lang="en-US" smtClean="0"/>
              <a:pPr/>
              <a:t>‹#›</a:t>
            </a:fld>
            <a:endParaRPr lang="en-US"/>
          </a:p>
        </p:txBody>
      </p:sp>
    </p:spTree>
    <p:extLst>
      <p:ext uri="{BB962C8B-B14F-4D97-AF65-F5344CB8AC3E}">
        <p14:creationId xmlns:p14="http://schemas.microsoft.com/office/powerpoint/2010/main" xmlns="" val="364005026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0102D9-AD92-4C78-B7AE-0A53A50EBE9F}" type="datetimeFigureOut">
              <a:rPr lang="en-US" smtClean="0"/>
              <a:pPr/>
              <a:t>5/5/2013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B49F9-E09B-4DA3-96CC-895AE561B94F}" type="slidenum">
              <a:rPr lang="en-US" smtClean="0"/>
              <a:pPr/>
              <a:t>‹#›</a:t>
            </a:fld>
            <a:endParaRPr lang="en-US"/>
          </a:p>
        </p:txBody>
      </p:sp>
    </p:spTree>
    <p:extLst>
      <p:ext uri="{BB962C8B-B14F-4D97-AF65-F5344CB8AC3E}">
        <p14:creationId xmlns:p14="http://schemas.microsoft.com/office/powerpoint/2010/main" xmlns="" val="238206344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0102D9-AD92-4C78-B7AE-0A53A50EBE9F}" type="datetimeFigureOut">
              <a:rPr lang="en-US" smtClean="0"/>
              <a:pPr/>
              <a:t>5/5/2013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B49F9-E09B-4DA3-96CC-895AE561B94F}" type="slidenum">
              <a:rPr lang="en-US" smtClean="0"/>
              <a:pPr/>
              <a:t>‹#›</a:t>
            </a:fld>
            <a:endParaRPr lang="en-US"/>
          </a:p>
        </p:txBody>
      </p:sp>
    </p:spTree>
    <p:extLst>
      <p:ext uri="{BB962C8B-B14F-4D97-AF65-F5344CB8AC3E}">
        <p14:creationId xmlns:p14="http://schemas.microsoft.com/office/powerpoint/2010/main" xmlns="" val="1615235609"/>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114800" y="274638"/>
            <a:ext cx="45720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114800" y="1600200"/>
            <a:ext cx="45720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0102D9-AD92-4C78-B7AE-0A53A50EBE9F}" type="datetimeFigureOut">
              <a:rPr lang="en-US" smtClean="0"/>
              <a:pPr/>
              <a:t>5/5/2013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7B49F9-E09B-4DA3-96CC-895AE561B94F}" type="slidenum">
              <a:rPr lang="en-US" smtClean="0"/>
              <a:pPr/>
              <a:t>‹#›</a:t>
            </a:fld>
            <a:endParaRPr lang="en-US"/>
          </a:p>
        </p:txBody>
      </p:sp>
    </p:spTree>
    <p:extLst>
      <p:ext uri="{BB962C8B-B14F-4D97-AF65-F5344CB8AC3E}">
        <p14:creationId xmlns:p14="http://schemas.microsoft.com/office/powerpoint/2010/main" xmlns="" val="580771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spcBef>
          <a:spcPct val="0"/>
        </a:spcBef>
        <a:buNone/>
        <a:defRPr sz="32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email">
            <a:extLst>
              <a:ext uri="{28A0092B-C50C-407E-A947-70E740481C1C}">
                <a14:useLocalDpi xmlns:a14="http://schemas.microsoft.com/office/drawing/2010/main" xmlns="" val="0"/>
              </a:ext>
            </a:extLst>
          </a:blip>
          <a:srcRect/>
          <a:stretch/>
        </p:blipFill>
        <p:spPr>
          <a:xfrm>
            <a:off x="-68646" y="0"/>
            <a:ext cx="9191625" cy="6858000"/>
          </a:xfrm>
          <a:prstGeom prst="rect">
            <a:avLst/>
          </a:prstGeom>
        </p:spPr>
      </p:pic>
      <p:sp>
        <p:nvSpPr>
          <p:cNvPr id="5" name="Title 4"/>
          <p:cNvSpPr>
            <a:spLocks noGrp="1"/>
          </p:cNvSpPr>
          <p:nvPr>
            <p:ph type="title"/>
          </p:nvPr>
        </p:nvSpPr>
        <p:spPr>
          <a:xfrm>
            <a:off x="381000" y="274638"/>
            <a:ext cx="8305800" cy="781652"/>
          </a:xfrm>
        </p:spPr>
        <p:txBody>
          <a:bodyPr/>
          <a:lstStyle/>
          <a:p>
            <a:r>
              <a:rPr lang="en-US" dirty="0" smtClean="0"/>
              <a:t>3 John 9–10</a:t>
            </a:r>
            <a:endParaRPr lang="en-US" dirty="0"/>
          </a:p>
        </p:txBody>
      </p:sp>
      <p:sp>
        <p:nvSpPr>
          <p:cNvPr id="7" name="TextBox 6"/>
          <p:cNvSpPr txBox="1"/>
          <p:nvPr/>
        </p:nvSpPr>
        <p:spPr>
          <a:xfrm>
            <a:off x="381000" y="1022866"/>
            <a:ext cx="8001000" cy="3108543"/>
          </a:xfrm>
          <a:prstGeom prst="rect">
            <a:avLst/>
          </a:prstGeom>
          <a:noFill/>
        </p:spPr>
        <p:txBody>
          <a:bodyPr wrap="square" rtlCol="0">
            <a:spAutoFit/>
          </a:bodyPr>
          <a:lstStyle/>
          <a:p>
            <a:r>
              <a:rPr lang="en-US" sz="2800" b="1" baseline="30000" dirty="0" smtClean="0"/>
              <a:t>9</a:t>
            </a:r>
            <a:r>
              <a:rPr lang="en-US" sz="2800" b="1" dirty="0" smtClean="0"/>
              <a:t>I </a:t>
            </a:r>
            <a:r>
              <a:rPr lang="en-US" sz="2800" b="1" dirty="0"/>
              <a:t>have written something to the church, but </a:t>
            </a:r>
            <a:r>
              <a:rPr lang="en-US" sz="2800" b="1" dirty="0" err="1"/>
              <a:t>Diotrephes</a:t>
            </a:r>
            <a:r>
              <a:rPr lang="en-US" sz="2800" b="1" dirty="0"/>
              <a:t>, who likes to put himself first, does not acknowledge our authority.  </a:t>
            </a:r>
            <a:r>
              <a:rPr lang="en-US" sz="2800" b="1" baseline="30000" dirty="0" smtClean="0"/>
              <a:t>10</a:t>
            </a:r>
            <a:r>
              <a:rPr lang="en-US" sz="2800" b="1" dirty="0" smtClean="0"/>
              <a:t>So </a:t>
            </a:r>
            <a:r>
              <a:rPr lang="en-US" sz="2800" b="1" dirty="0"/>
              <a:t>if I come, I will bring up what he is doing, talking wicked nonsense against us. And not content with that, he refuses to welcome the brothers, and also stops those who want to and puts them out of the church.</a:t>
            </a:r>
          </a:p>
        </p:txBody>
      </p:sp>
    </p:spTree>
    <p:extLst>
      <p:ext uri="{BB962C8B-B14F-4D97-AF65-F5344CB8AC3E}">
        <p14:creationId xmlns:p14="http://schemas.microsoft.com/office/powerpoint/2010/main" xmlns="" val="1439643368"/>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964044600"/>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115911038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Along” requires a desire to strengthen your brothers and sisters.</a:t>
            </a:r>
            <a:endParaRPr lang="en-US" dirty="0"/>
          </a:p>
        </p:txBody>
      </p:sp>
      <p:sp>
        <p:nvSpPr>
          <p:cNvPr id="3" name="Content Placeholder 2"/>
          <p:cNvSpPr>
            <a:spLocks noGrp="1"/>
          </p:cNvSpPr>
          <p:nvPr>
            <p:ph idx="1"/>
          </p:nvPr>
        </p:nvSpPr>
        <p:spPr>
          <a:xfrm>
            <a:off x="4114800" y="1981200"/>
            <a:ext cx="4572000" cy="4144963"/>
          </a:xfrm>
        </p:spPr>
        <p:txBody>
          <a:bodyPr/>
          <a:lstStyle/>
          <a:p>
            <a:r>
              <a:rPr lang="en-US" dirty="0" err="1" smtClean="0"/>
              <a:t>Diotrephes</a:t>
            </a:r>
            <a:r>
              <a:rPr lang="en-US" dirty="0" smtClean="0"/>
              <a:t> had no regard for anyone but himself (v. 9). </a:t>
            </a:r>
          </a:p>
          <a:p>
            <a:r>
              <a:rPr lang="en-US" dirty="0" smtClean="0"/>
              <a:t>James 3:13–18; 4:6</a:t>
            </a:r>
          </a:p>
          <a:p>
            <a:r>
              <a:rPr lang="en-US" dirty="0" smtClean="0"/>
              <a:t>Luke 22:24–27; 31–32</a:t>
            </a:r>
          </a:p>
          <a:p>
            <a:r>
              <a:rPr lang="en-US" dirty="0" smtClean="0"/>
              <a:t>Philippians 2:3–8</a:t>
            </a:r>
            <a:endParaRPr lang="en-US" dirty="0"/>
          </a:p>
        </p:txBody>
      </p:sp>
    </p:spTree>
    <p:extLst>
      <p:ext uri="{BB962C8B-B14F-4D97-AF65-F5344CB8AC3E}">
        <p14:creationId xmlns:p14="http://schemas.microsoft.com/office/powerpoint/2010/main" xmlns="" val="2795626465"/>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Along” requires the ability to listen to your brethren.</a:t>
            </a:r>
            <a:endParaRPr lang="en-US" dirty="0"/>
          </a:p>
        </p:txBody>
      </p:sp>
      <p:sp>
        <p:nvSpPr>
          <p:cNvPr id="3" name="Content Placeholder 2"/>
          <p:cNvSpPr>
            <a:spLocks noGrp="1"/>
          </p:cNvSpPr>
          <p:nvPr>
            <p:ph idx="1"/>
          </p:nvPr>
        </p:nvSpPr>
        <p:spPr>
          <a:xfrm>
            <a:off x="4114800" y="1752600"/>
            <a:ext cx="4572000" cy="4373563"/>
          </a:xfrm>
        </p:spPr>
        <p:txBody>
          <a:bodyPr/>
          <a:lstStyle/>
          <a:p>
            <a:r>
              <a:rPr lang="en-US" dirty="0" err="1" smtClean="0"/>
              <a:t>Diotrephes</a:t>
            </a:r>
            <a:r>
              <a:rPr lang="en-US" dirty="0" smtClean="0"/>
              <a:t> did not accept what was said (v. 9). </a:t>
            </a:r>
          </a:p>
          <a:p>
            <a:r>
              <a:rPr lang="en-US" dirty="0" smtClean="0"/>
              <a:t>James 1:19–20</a:t>
            </a:r>
            <a:endParaRPr lang="en-US" dirty="0"/>
          </a:p>
        </p:txBody>
      </p:sp>
    </p:spTree>
    <p:extLst>
      <p:ext uri="{BB962C8B-B14F-4D97-AF65-F5344CB8AC3E}">
        <p14:creationId xmlns:p14="http://schemas.microsoft.com/office/powerpoint/2010/main" xmlns="" val="1015665194"/>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Along” requires a passion for peace.</a:t>
            </a:r>
            <a:endParaRPr lang="en-US" dirty="0"/>
          </a:p>
        </p:txBody>
      </p:sp>
      <p:sp>
        <p:nvSpPr>
          <p:cNvPr id="3" name="Content Placeholder 2"/>
          <p:cNvSpPr>
            <a:spLocks noGrp="1"/>
          </p:cNvSpPr>
          <p:nvPr>
            <p:ph idx="1"/>
          </p:nvPr>
        </p:nvSpPr>
        <p:spPr/>
        <p:txBody>
          <a:bodyPr/>
          <a:lstStyle/>
          <a:p>
            <a:r>
              <a:rPr lang="en-US" dirty="0" err="1" smtClean="0"/>
              <a:t>Diotrephes</a:t>
            </a:r>
            <a:r>
              <a:rPr lang="en-US" dirty="0" smtClean="0"/>
              <a:t> was wreaking havoc on the church (v. 10). </a:t>
            </a:r>
          </a:p>
          <a:p>
            <a:r>
              <a:rPr lang="en-US" dirty="0" smtClean="0"/>
              <a:t>Matthew 5:9</a:t>
            </a:r>
          </a:p>
          <a:p>
            <a:r>
              <a:rPr lang="en-US" dirty="0" smtClean="0"/>
              <a:t>Romans 12:18</a:t>
            </a:r>
            <a:endParaRPr lang="en-US" dirty="0"/>
          </a:p>
        </p:txBody>
      </p:sp>
    </p:spTree>
    <p:extLst>
      <p:ext uri="{BB962C8B-B14F-4D97-AF65-F5344CB8AC3E}">
        <p14:creationId xmlns:p14="http://schemas.microsoft.com/office/powerpoint/2010/main" xmlns="" val="336161502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689859990"/>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165</Words>
  <Application>Microsoft Office PowerPoint</Application>
  <PresentationFormat>On-screen Show (4:3)</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3 John 9–10</vt:lpstr>
      <vt:lpstr>Slide 2</vt:lpstr>
      <vt:lpstr>Slide 3</vt:lpstr>
      <vt:lpstr>“Getting Along” requires a desire to strengthen your brothers and sisters.</vt:lpstr>
      <vt:lpstr>“Getting Along” requires the ability to listen to your brethren.</vt:lpstr>
      <vt:lpstr>“Getting Along” requires a passion for peace.</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BoothRight</cp:lastModifiedBy>
  <cp:revision>4</cp:revision>
  <dcterms:created xsi:type="dcterms:W3CDTF">2013-05-02T16:29:40Z</dcterms:created>
  <dcterms:modified xsi:type="dcterms:W3CDTF">2013-05-05T14:54:03Z</dcterms:modified>
</cp:coreProperties>
</file>