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74" r:id="rId5"/>
    <p:sldId id="276" r:id="rId6"/>
    <p:sldId id="27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366102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280175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19360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284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04421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16620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60349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805855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10941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75537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78008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Colossians 3:1–4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 smtClean="0"/>
              <a:t>1</a:t>
            </a:r>
            <a:r>
              <a:rPr lang="en-US" sz="3200" b="1" dirty="0" smtClean="0"/>
              <a:t>If </a:t>
            </a:r>
            <a:r>
              <a:rPr lang="en-US" sz="3200" b="1" dirty="0"/>
              <a:t>then you have been raised with Christ, seek the things that are above, where Christ is, seated at the right hand of God.  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Set </a:t>
            </a:r>
            <a:r>
              <a:rPr lang="en-US" sz="3200" b="1" dirty="0"/>
              <a:t>your minds on things that are above, not on things that are on earth.  </a:t>
            </a:r>
            <a:r>
              <a:rPr lang="en-US" sz="3200" b="1" baseline="30000" dirty="0" smtClean="0"/>
              <a:t>3</a:t>
            </a:r>
            <a:r>
              <a:rPr lang="en-US" sz="3200" b="1" dirty="0" smtClean="0"/>
              <a:t>For </a:t>
            </a:r>
            <a:r>
              <a:rPr lang="en-US" sz="3200" b="1" dirty="0"/>
              <a:t>you have died, and your life is hidden with Christ in God. 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baseline="30000" dirty="0" smtClean="0"/>
              <a:t>4</a:t>
            </a:r>
            <a:r>
              <a:rPr lang="en-US" sz="3200" b="1" dirty="0" smtClean="0"/>
              <a:t>When </a:t>
            </a:r>
            <a:r>
              <a:rPr lang="en-US" sz="3200" b="1" dirty="0"/>
              <a:t>Christ who is your life </a:t>
            </a:r>
            <a:r>
              <a:rPr lang="en-US" sz="3200" b="1" dirty="0" smtClean="0"/>
              <a:t>appears,</a:t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r>
              <a:rPr lang="en-US" sz="3200" b="1" dirty="0"/>
              <a:t>then you also will appear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with </a:t>
            </a:r>
            <a:r>
              <a:rPr lang="en-US" sz="3200" b="1" dirty="0"/>
              <a:t>him in glory.</a:t>
            </a:r>
          </a:p>
          <a:p>
            <a:endParaRPr lang="en-US" sz="3200" dirty="0"/>
          </a:p>
          <a:p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0288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645275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46119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have a new life—</a:t>
            </a:r>
            <a:br>
              <a:rPr lang="en-US" dirty="0" smtClean="0"/>
            </a:br>
            <a:r>
              <a:rPr lang="en-US" dirty="0" smtClean="0"/>
              <a:t>but what does that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means you live under a </a:t>
            </a:r>
            <a:br>
              <a:rPr lang="en-US" dirty="0" smtClean="0"/>
            </a:br>
            <a:r>
              <a:rPr lang="en-US" dirty="0" smtClean="0"/>
              <a:t>new authority (v. 1).</a:t>
            </a:r>
          </a:p>
          <a:p>
            <a:r>
              <a:rPr lang="en-US" dirty="0" smtClean="0"/>
              <a:t>It means you are driven by a </a:t>
            </a:r>
            <a:br>
              <a:rPr lang="en-US" dirty="0" smtClean="0"/>
            </a:br>
            <a:r>
              <a:rPr lang="en-US" dirty="0" smtClean="0"/>
              <a:t>new hope (v. 2).</a:t>
            </a:r>
          </a:p>
          <a:p>
            <a:r>
              <a:rPr lang="en-US" dirty="0" smtClean="0"/>
              <a:t>It means you invite a </a:t>
            </a:r>
            <a:br>
              <a:rPr lang="en-US" dirty="0" smtClean="0"/>
            </a:br>
            <a:r>
              <a:rPr lang="en-US" dirty="0" smtClean="0"/>
              <a:t>new example (v. 3).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2488955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must kill the old man of sin. </a:t>
            </a:r>
            <a:br>
              <a:rPr lang="en-US" dirty="0"/>
            </a:br>
            <a:r>
              <a:rPr lang="en-US" dirty="0"/>
              <a:t>You have to slay that old man.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Sexual immorality.</a:t>
            </a:r>
          </a:p>
          <a:p>
            <a:r>
              <a:rPr lang="en-US" dirty="0" smtClean="0"/>
              <a:t>Impurity.</a:t>
            </a:r>
          </a:p>
          <a:p>
            <a:r>
              <a:rPr lang="en-US" dirty="0" smtClean="0"/>
              <a:t>Passion.</a:t>
            </a:r>
          </a:p>
          <a:p>
            <a:r>
              <a:rPr lang="en-US" dirty="0" smtClean="0"/>
              <a:t>Evil desire.</a:t>
            </a:r>
          </a:p>
          <a:p>
            <a:r>
              <a:rPr lang="en-US" dirty="0" smtClean="0"/>
              <a:t>Greed.</a:t>
            </a:r>
          </a:p>
          <a:p>
            <a:r>
              <a:rPr lang="en-US" dirty="0" smtClean="0"/>
              <a:t>Anger.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Wrath.</a:t>
            </a:r>
          </a:p>
          <a:p>
            <a:r>
              <a:rPr lang="en-US" dirty="0" smtClean="0"/>
              <a:t>Malice.</a:t>
            </a:r>
          </a:p>
          <a:p>
            <a:r>
              <a:rPr lang="en-US" dirty="0" smtClean="0"/>
              <a:t>Slander.</a:t>
            </a:r>
          </a:p>
          <a:p>
            <a:r>
              <a:rPr lang="en-US" dirty="0" smtClean="0"/>
              <a:t>Abusive speech.</a:t>
            </a:r>
          </a:p>
          <a:p>
            <a:r>
              <a:rPr lang="en-US" dirty="0" smtClean="0"/>
              <a:t>Lying.</a:t>
            </a:r>
          </a:p>
          <a:p>
            <a:r>
              <a:rPr lang="en-US" dirty="0" smtClean="0"/>
              <a:t>Racial prejudice.</a:t>
            </a:r>
          </a:p>
        </p:txBody>
      </p:sp>
    </p:spTree>
    <p:extLst>
      <p:ext uri="{BB962C8B-B14F-4D97-AF65-F5344CB8AC3E}">
        <p14:creationId xmlns:p14="http://schemas.microsoft.com/office/powerpoint/2010/main" xmlns="" val="2793362235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must put on the new man </a:t>
            </a:r>
            <a:br>
              <a:rPr lang="en-US" dirty="0" smtClean="0"/>
            </a:br>
            <a:r>
              <a:rPr lang="en-US" dirty="0" smtClean="0"/>
              <a:t>of righteousness.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Compassion.</a:t>
            </a:r>
          </a:p>
          <a:p>
            <a:r>
              <a:rPr lang="en-US" dirty="0" smtClean="0"/>
              <a:t>Kindness.</a:t>
            </a:r>
          </a:p>
          <a:p>
            <a:r>
              <a:rPr lang="en-US" dirty="0" smtClean="0"/>
              <a:t>Humility.</a:t>
            </a:r>
          </a:p>
          <a:p>
            <a:r>
              <a:rPr lang="en-US" dirty="0" smtClean="0"/>
              <a:t>Gentleness.</a:t>
            </a:r>
          </a:p>
          <a:p>
            <a:r>
              <a:rPr lang="en-US" dirty="0" smtClean="0"/>
              <a:t>Patience.</a:t>
            </a:r>
          </a:p>
          <a:p>
            <a:r>
              <a:rPr lang="en-US" dirty="0" smtClean="0"/>
              <a:t>Bearing with</a:t>
            </a:r>
            <a:br>
              <a:rPr lang="en-US" dirty="0" smtClean="0"/>
            </a:br>
            <a:r>
              <a:rPr lang="en-US" dirty="0" smtClean="0"/>
              <a:t>one another.</a:t>
            </a:r>
          </a:p>
          <a:p>
            <a:r>
              <a:rPr lang="en-US" dirty="0"/>
              <a:t>Forgiveness.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Love.</a:t>
            </a:r>
          </a:p>
          <a:p>
            <a:r>
              <a:rPr lang="en-US" dirty="0" smtClean="0"/>
              <a:t>The peace of Christ must rule.</a:t>
            </a:r>
          </a:p>
          <a:p>
            <a:r>
              <a:rPr lang="en-US" dirty="0" smtClean="0"/>
              <a:t>Gratitude.</a:t>
            </a:r>
          </a:p>
          <a:p>
            <a:r>
              <a:rPr lang="en-US" dirty="0" smtClean="0"/>
              <a:t>The Word must dwell in you. </a:t>
            </a:r>
          </a:p>
          <a:p>
            <a:r>
              <a:rPr lang="en-US" dirty="0" smtClean="0"/>
              <a:t>Complete commitment.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4537328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745333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Colossians 3:1–4</vt:lpstr>
      <vt:lpstr>Slide 2</vt:lpstr>
      <vt:lpstr>Slide 3</vt:lpstr>
      <vt:lpstr>You have a new life— but what does that mean?</vt:lpstr>
      <vt:lpstr>You must kill the old man of sin.  You have to slay that old man. </vt:lpstr>
      <vt:lpstr>You must put on the new man  of righteousness.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BoothRight</cp:lastModifiedBy>
  <cp:revision>12</cp:revision>
  <dcterms:created xsi:type="dcterms:W3CDTF">2013-01-27T13:33:57Z</dcterms:created>
  <dcterms:modified xsi:type="dcterms:W3CDTF">2013-04-28T17:10:26Z</dcterms:modified>
</cp:coreProperties>
</file>