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326"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F73AA0-61CE-4FCA-8B2F-7546BF933D6B}" type="datetimeFigureOut">
              <a:rPr lang="en-US" smtClean="0">
                <a:solidFill>
                  <a:prstClr val="black">
                    <a:tint val="75000"/>
                  </a:prstClr>
                </a:solidFill>
              </a:rPr>
              <a:pPr/>
              <a:t>12/23/2012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6A0B0B-A9F1-4E37-9E67-40AE886A5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49404"/>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73AA0-61CE-4FCA-8B2F-7546BF933D6B}" type="datetimeFigureOut">
              <a:rPr lang="en-US" smtClean="0">
                <a:solidFill>
                  <a:prstClr val="black">
                    <a:tint val="75000"/>
                  </a:prstClr>
                </a:solidFill>
              </a:rPr>
              <a:pPr/>
              <a:t>12/23/2012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6A0B0B-A9F1-4E37-9E67-40AE886A5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2577321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73AA0-61CE-4FCA-8B2F-7546BF933D6B}" type="datetimeFigureOut">
              <a:rPr lang="en-US" smtClean="0">
                <a:solidFill>
                  <a:prstClr val="black">
                    <a:tint val="75000"/>
                  </a:prstClr>
                </a:solidFill>
              </a:rPr>
              <a:pPr/>
              <a:t>12/23/2012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6A0B0B-A9F1-4E37-9E67-40AE886A5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331559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73AA0-61CE-4FCA-8B2F-7546BF933D6B}" type="datetimeFigureOut">
              <a:rPr lang="en-US" smtClean="0">
                <a:solidFill>
                  <a:prstClr val="black">
                    <a:tint val="75000"/>
                  </a:prstClr>
                </a:solidFill>
              </a:rPr>
              <a:pPr/>
              <a:t>12/23/2012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6A0B0B-A9F1-4E37-9E67-40AE886A5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51445463"/>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73AA0-61CE-4FCA-8B2F-7546BF933D6B}" type="datetimeFigureOut">
              <a:rPr lang="en-US" smtClean="0">
                <a:solidFill>
                  <a:prstClr val="black">
                    <a:tint val="75000"/>
                  </a:prstClr>
                </a:solidFill>
              </a:rPr>
              <a:pPr/>
              <a:t>12/23/2012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6A0B0B-A9F1-4E37-9E67-40AE886A5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046133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F73AA0-61CE-4FCA-8B2F-7546BF933D6B}" type="datetimeFigureOut">
              <a:rPr lang="en-US" smtClean="0">
                <a:solidFill>
                  <a:prstClr val="black">
                    <a:tint val="75000"/>
                  </a:prstClr>
                </a:solidFill>
              </a:rPr>
              <a:pPr/>
              <a:t>12/23/2012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6A0B0B-A9F1-4E37-9E67-40AE886A5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0030088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F73AA0-61CE-4FCA-8B2F-7546BF933D6B}" type="datetimeFigureOut">
              <a:rPr lang="en-US" smtClean="0">
                <a:solidFill>
                  <a:prstClr val="black">
                    <a:tint val="75000"/>
                  </a:prstClr>
                </a:solidFill>
              </a:rPr>
              <a:pPr/>
              <a:t>12/23/2012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6A0B0B-A9F1-4E37-9E67-40AE886A5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3144988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F73AA0-61CE-4FCA-8B2F-7546BF933D6B}" type="datetimeFigureOut">
              <a:rPr lang="en-US" smtClean="0">
                <a:solidFill>
                  <a:prstClr val="black">
                    <a:tint val="75000"/>
                  </a:prstClr>
                </a:solidFill>
              </a:rPr>
              <a:pPr/>
              <a:t>12/23/2012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6A0B0B-A9F1-4E37-9E67-40AE886A5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6643822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73AA0-61CE-4FCA-8B2F-7546BF933D6B}" type="datetimeFigureOut">
              <a:rPr lang="en-US" smtClean="0">
                <a:solidFill>
                  <a:prstClr val="black">
                    <a:tint val="75000"/>
                  </a:prstClr>
                </a:solidFill>
              </a:rPr>
              <a:pPr/>
              <a:t>12/23/2012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6A0B0B-A9F1-4E37-9E67-40AE886A5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4178534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73AA0-61CE-4FCA-8B2F-7546BF933D6B}" type="datetimeFigureOut">
              <a:rPr lang="en-US" smtClean="0">
                <a:solidFill>
                  <a:prstClr val="black">
                    <a:tint val="75000"/>
                  </a:prstClr>
                </a:solidFill>
              </a:rPr>
              <a:pPr/>
              <a:t>12/23/2012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6A0B0B-A9F1-4E37-9E67-40AE886A5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2885069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73AA0-61CE-4FCA-8B2F-7546BF933D6B}" type="datetimeFigureOut">
              <a:rPr lang="en-US" smtClean="0">
                <a:solidFill>
                  <a:prstClr val="black">
                    <a:tint val="75000"/>
                  </a:prstClr>
                </a:solidFill>
              </a:rPr>
              <a:pPr/>
              <a:t>12/23/2012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6A0B0B-A9F1-4E37-9E67-40AE886A5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3252347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73AA0-61CE-4FCA-8B2F-7546BF933D6B}" type="datetimeFigureOut">
              <a:rPr lang="en-US" smtClean="0">
                <a:solidFill>
                  <a:prstClr val="black">
                    <a:tint val="75000"/>
                  </a:prstClr>
                </a:solidFill>
              </a:rPr>
              <a:pPr/>
              <a:t>12/23/2012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A0B0B-A9F1-4E37-9E67-40AE886A5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49434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dirty="0"/>
              <a:t>Hebrews </a:t>
            </a:r>
            <a:r>
              <a:rPr lang="en-US" dirty="0" smtClean="0"/>
              <a:t>13:5–8</a:t>
            </a:r>
            <a:endParaRPr lang="en-US" dirty="0"/>
          </a:p>
        </p:txBody>
      </p:sp>
      <p:sp>
        <p:nvSpPr>
          <p:cNvPr id="2" name="TextBox 1"/>
          <p:cNvSpPr txBox="1"/>
          <p:nvPr/>
        </p:nvSpPr>
        <p:spPr>
          <a:xfrm>
            <a:off x="457200" y="1066800"/>
            <a:ext cx="8153400" cy="5016758"/>
          </a:xfrm>
          <a:prstGeom prst="rect">
            <a:avLst/>
          </a:prstGeom>
          <a:noFill/>
        </p:spPr>
        <p:txBody>
          <a:bodyPr wrap="square" rtlCol="0">
            <a:spAutoFit/>
          </a:bodyPr>
          <a:lstStyle/>
          <a:p>
            <a:r>
              <a:rPr lang="en-US" sz="3200" b="1" dirty="0">
                <a:solidFill>
                  <a:prstClr val="white"/>
                </a:solidFill>
              </a:rPr>
              <a:t>Keep your life free from love of money, and be content with what you have, for he has said, "I will never leave you nor forsake you." So we can confidently say, "The Lord is my helper; I will not fear; what can man do to me?" Remember your leaders, those who spoke to you the word of God. Consider the outcome of their way of life, and imitate their faith. Jesus Christ is the same yesterday and today and forever. </a:t>
            </a:r>
          </a:p>
        </p:txBody>
      </p:sp>
    </p:spTree>
    <p:extLst>
      <p:ext uri="{BB962C8B-B14F-4D97-AF65-F5344CB8AC3E}">
        <p14:creationId xmlns:p14="http://schemas.microsoft.com/office/powerpoint/2010/main" xmlns="" val="61286487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7354999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32415826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has always been with His people.</a:t>
            </a:r>
            <a:endParaRPr lang="en-US" dirty="0"/>
          </a:p>
        </p:txBody>
      </p:sp>
      <p:sp>
        <p:nvSpPr>
          <p:cNvPr id="3" name="Content Placeholder 2"/>
          <p:cNvSpPr>
            <a:spLocks noGrp="1"/>
          </p:cNvSpPr>
          <p:nvPr>
            <p:ph idx="1"/>
          </p:nvPr>
        </p:nvSpPr>
        <p:spPr/>
        <p:txBody>
          <a:bodyPr/>
          <a:lstStyle/>
          <a:p>
            <a:r>
              <a:rPr lang="en-US" dirty="0" smtClean="0"/>
              <a:t>Three examples: </a:t>
            </a:r>
          </a:p>
          <a:p>
            <a:pPr lvl="1"/>
            <a:r>
              <a:rPr lang="en-US" dirty="0" smtClean="0"/>
              <a:t>Joseph (Genesis 39:2, 21, 23; 45:5). </a:t>
            </a:r>
          </a:p>
          <a:p>
            <a:pPr lvl="1"/>
            <a:r>
              <a:rPr lang="en-US" dirty="0" smtClean="0"/>
              <a:t>Elijah (1 Kings 18:36–38; 19:4–8).</a:t>
            </a:r>
          </a:p>
          <a:p>
            <a:pPr lvl="1"/>
            <a:r>
              <a:rPr lang="en-US" dirty="0" smtClean="0"/>
              <a:t>Ezekiel (Ezekiel 1:1–3).</a:t>
            </a:r>
          </a:p>
          <a:p>
            <a:r>
              <a:rPr lang="en-US" dirty="0" smtClean="0"/>
              <a:t>He is with us today.</a:t>
            </a:r>
          </a:p>
          <a:p>
            <a:pPr lvl="1"/>
            <a:r>
              <a:rPr lang="en-US" dirty="0" smtClean="0"/>
              <a:t>Hebrews 13:5–6; Philippians 4:4–6; </a:t>
            </a:r>
            <a:br>
              <a:rPr lang="en-US" dirty="0" smtClean="0"/>
            </a:br>
            <a:r>
              <a:rPr lang="en-US" dirty="0" smtClean="0"/>
              <a:t>Psalm 139:7–12</a:t>
            </a:r>
            <a:endParaRPr lang="en-US" dirty="0"/>
          </a:p>
        </p:txBody>
      </p:sp>
    </p:spTree>
    <p:extLst>
      <p:ext uri="{BB962C8B-B14F-4D97-AF65-F5344CB8AC3E}">
        <p14:creationId xmlns:p14="http://schemas.microsoft.com/office/powerpoint/2010/main" xmlns="" val="1509029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that means to you and me…</a:t>
            </a:r>
            <a:endParaRPr lang="en-US" dirty="0"/>
          </a:p>
        </p:txBody>
      </p:sp>
      <p:sp>
        <p:nvSpPr>
          <p:cNvPr id="3" name="Content Placeholder 2"/>
          <p:cNvSpPr>
            <a:spLocks noGrp="1"/>
          </p:cNvSpPr>
          <p:nvPr>
            <p:ph idx="1"/>
          </p:nvPr>
        </p:nvSpPr>
        <p:spPr/>
        <p:txBody>
          <a:bodyPr/>
          <a:lstStyle/>
          <a:p>
            <a:r>
              <a:rPr lang="en-US" dirty="0" smtClean="0"/>
              <a:t>His love is with us. </a:t>
            </a:r>
          </a:p>
          <a:p>
            <a:pPr lvl="1"/>
            <a:r>
              <a:rPr lang="en-US" dirty="0" smtClean="0"/>
              <a:t>Romans 8:37–39</a:t>
            </a:r>
          </a:p>
          <a:p>
            <a:r>
              <a:rPr lang="en-US" dirty="0" smtClean="0"/>
              <a:t>His providence is with us. </a:t>
            </a:r>
          </a:p>
          <a:p>
            <a:pPr lvl="1"/>
            <a:r>
              <a:rPr lang="en-US" dirty="0" smtClean="0"/>
              <a:t>Matthew 6:33; Acts 17:24–25.</a:t>
            </a:r>
          </a:p>
          <a:p>
            <a:r>
              <a:rPr lang="en-US" dirty="0" smtClean="0"/>
              <a:t>His deliverance is with us. </a:t>
            </a:r>
          </a:p>
          <a:p>
            <a:pPr lvl="1"/>
            <a:r>
              <a:rPr lang="en-US" dirty="0" smtClean="0"/>
              <a:t>2 Timothy 2:24–26; Romans 7:24–26.</a:t>
            </a:r>
          </a:p>
        </p:txBody>
      </p:sp>
    </p:spTree>
    <p:extLst>
      <p:ext uri="{BB962C8B-B14F-4D97-AF65-F5344CB8AC3E}">
        <p14:creationId xmlns:p14="http://schemas.microsoft.com/office/powerpoint/2010/main" xmlns="" val="398673707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response…</a:t>
            </a:r>
            <a:endParaRPr lang="en-US" dirty="0"/>
          </a:p>
        </p:txBody>
      </p:sp>
      <p:sp>
        <p:nvSpPr>
          <p:cNvPr id="3" name="Content Placeholder 2"/>
          <p:cNvSpPr>
            <a:spLocks noGrp="1"/>
          </p:cNvSpPr>
          <p:nvPr>
            <p:ph idx="1"/>
          </p:nvPr>
        </p:nvSpPr>
        <p:spPr/>
        <p:txBody>
          <a:bodyPr/>
          <a:lstStyle/>
          <a:p>
            <a:r>
              <a:rPr lang="en-US" dirty="0" smtClean="0"/>
              <a:t>We must walk with Him. </a:t>
            </a:r>
          </a:p>
          <a:p>
            <a:pPr lvl="1"/>
            <a:r>
              <a:rPr lang="en-US" dirty="0" smtClean="0"/>
              <a:t>Jeremiah 9:23–24</a:t>
            </a:r>
          </a:p>
          <a:p>
            <a:r>
              <a:rPr lang="en-US" dirty="0" smtClean="0"/>
              <a:t>We must depend on Him.</a:t>
            </a:r>
          </a:p>
          <a:p>
            <a:pPr lvl="1"/>
            <a:r>
              <a:rPr lang="en-US" dirty="0" smtClean="0"/>
              <a:t>2 Corinthians 12:7–9</a:t>
            </a:r>
          </a:p>
          <a:p>
            <a:r>
              <a:rPr lang="en-US" dirty="0" smtClean="0"/>
              <a:t>We must let Him save us. </a:t>
            </a:r>
          </a:p>
          <a:p>
            <a:pPr lvl="1"/>
            <a:r>
              <a:rPr lang="en-US" dirty="0" smtClean="0"/>
              <a:t>Romans 6:16–18</a:t>
            </a:r>
          </a:p>
        </p:txBody>
      </p:sp>
    </p:spTree>
    <p:extLst>
      <p:ext uri="{BB962C8B-B14F-4D97-AF65-F5344CB8AC3E}">
        <p14:creationId xmlns:p14="http://schemas.microsoft.com/office/powerpoint/2010/main" xmlns="" val="186990273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4855575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Words>
  <Application>Microsoft Office PowerPoint</Application>
  <PresentationFormat>On-screen Show (4:3)</PresentationFormat>
  <Paragraphs>23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1_Office Theme</vt:lpstr>
      <vt:lpstr>Hebrews 13:5–8</vt:lpstr>
      <vt:lpstr>Slide 2</vt:lpstr>
      <vt:lpstr>Slide 3</vt:lpstr>
      <vt:lpstr>God has always been with His people.</vt:lpstr>
      <vt:lpstr>What that means to you and me…</vt:lpstr>
      <vt:lpstr>Our response…</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13:5–8</dc:title>
  <dc:creator>EastShelby</dc:creator>
  <cp:lastModifiedBy>EastShelby</cp:lastModifiedBy>
  <cp:revision>1</cp:revision>
  <dcterms:created xsi:type="dcterms:W3CDTF">2012-12-23T15:55:54Z</dcterms:created>
  <dcterms:modified xsi:type="dcterms:W3CDTF">2012-12-23T15:56:46Z</dcterms:modified>
</cp:coreProperties>
</file>