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78789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4064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96310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4198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415751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27699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30327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57474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18734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87631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71055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2494-B2E9-4496-8B46-41D3C74EE54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8EBE-A2BF-4B00-9D0F-C46BA653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5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Esther 1:10–12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the seventh day, when the heart of the king was merry with wine, he commanded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Mehuman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Biztha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Harbona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Bigtha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Abagtha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Zethar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Carkas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the seven eunuchs who served in the presence of King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Ahasuerus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to bring Queen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Vashti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before the king with her royal crown, in order to show the peoples and the princes her beauty, for she was lovely to look at. But Queen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Vashti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refused to come at the king's command delivered by the eunuchs. At this the king became enraged, and his anger burned within him.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578536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98673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8599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immodesty.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immodesty. </a:t>
            </a:r>
          </a:p>
          <a:p>
            <a:pPr lvl="1"/>
            <a:r>
              <a:rPr lang="en-US" dirty="0" smtClean="0"/>
              <a:t>Proverbs 5:15–20</a:t>
            </a:r>
          </a:p>
          <a:p>
            <a:r>
              <a:rPr lang="en-US" dirty="0" smtClean="0"/>
              <a:t>Economic immodesty.</a:t>
            </a:r>
          </a:p>
          <a:p>
            <a:pPr lvl="1"/>
            <a:r>
              <a:rPr lang="en-US" dirty="0" smtClean="0"/>
              <a:t>1 Timothy 2:8–10; James 2:1–6</a:t>
            </a:r>
          </a:p>
          <a:p>
            <a:r>
              <a:rPr lang="en-US" dirty="0" smtClean="0"/>
              <a:t>Circumstantial immodesty.</a:t>
            </a:r>
          </a:p>
          <a:p>
            <a:pPr lvl="1"/>
            <a:r>
              <a:rPr lang="en-US" dirty="0" smtClean="0"/>
              <a:t>1 Timothy 2:8–10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7460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root of the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forms of immodesty seek to attract attention for one’s self. </a:t>
            </a:r>
          </a:p>
          <a:p>
            <a:r>
              <a:rPr lang="en-US" dirty="0" smtClean="0"/>
              <a:t>Matthew 23:2–7</a:t>
            </a:r>
          </a:p>
          <a:p>
            <a:r>
              <a:rPr lang="en-US" dirty="0" smtClean="0"/>
              <a:t>The key is balance!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013968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_kpwctN7UkU/TJItdDjg8pI/AAAAAAAAAAM/ke-2vcEubWk/s1600/Burqa-clad+Pakistani+school+students+walk+home+after+a+day+at+school+in+Buner+district+-+AFP+Tariq+Mahmoo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806669"/>
            <a:ext cx="883826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4256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more men who lead their homes to be modest.</a:t>
            </a:r>
          </a:p>
          <a:p>
            <a:r>
              <a:rPr lang="en-US" dirty="0" smtClean="0"/>
              <a:t>We need women who promote modesty and support their husbands.</a:t>
            </a:r>
          </a:p>
          <a:p>
            <a:r>
              <a:rPr lang="en-US" dirty="0" smtClean="0"/>
              <a:t>Save yourself for your mate. </a:t>
            </a:r>
          </a:p>
          <a:p>
            <a:r>
              <a:rPr lang="en-US" dirty="0" smtClean="0"/>
              <a:t>Save yourself for the Lord.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143695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61911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194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Esther 1:10–12</vt:lpstr>
      <vt:lpstr>Slide 2</vt:lpstr>
      <vt:lpstr>Slide 3</vt:lpstr>
      <vt:lpstr>Different types of immodesty.</vt:lpstr>
      <vt:lpstr>The root of the problem…</vt:lpstr>
      <vt:lpstr>Slide 6</vt:lpstr>
      <vt:lpstr>Applications…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4</cp:revision>
  <dcterms:created xsi:type="dcterms:W3CDTF">2012-12-07T17:03:00Z</dcterms:created>
  <dcterms:modified xsi:type="dcterms:W3CDTF">2012-12-09T15:55:30Z</dcterms:modified>
</cp:coreProperties>
</file>