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9" r:id="rId5"/>
    <p:sldId id="290"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0" d="100"/>
          <a:sy n="100" d="100"/>
        </p:scale>
        <p:origin x="-288"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626033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204873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3689327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12734294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1145185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3291006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120244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744065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217626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380580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F73AA0-61CE-4FCA-8B2F-7546BF933D6B}" type="datetimeFigureOut">
              <a:rPr lang="en-US" smtClean="0"/>
              <a:pPr/>
              <a:t>11/18/2012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5915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F73AA0-61CE-4FCA-8B2F-7546BF933D6B}" type="datetimeFigureOut">
              <a:rPr lang="en-US" smtClean="0"/>
              <a:pPr/>
              <a:t>11/18/2012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A0B0B-A9F1-4E37-9E67-40AE886A5744}" type="slidenum">
              <a:rPr lang="en-US" smtClean="0"/>
              <a:pPr/>
              <a:t>‹#›</a:t>
            </a:fld>
            <a:endParaRPr lang="en-US"/>
          </a:p>
        </p:txBody>
      </p:sp>
    </p:spTree>
    <p:extLst>
      <p:ext uri="{BB962C8B-B14F-4D97-AF65-F5344CB8AC3E}">
        <p14:creationId xmlns:p14="http://schemas.microsoft.com/office/powerpoint/2010/main" xmlns="" val="384860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68362"/>
          </a:xfrm>
        </p:spPr>
        <p:txBody>
          <a:bodyPr/>
          <a:lstStyle/>
          <a:p>
            <a:r>
              <a:rPr lang="en-US" dirty="0" smtClean="0"/>
              <a:t>Acts 9:20–22</a:t>
            </a:r>
            <a:endParaRPr lang="en-US" dirty="0"/>
          </a:p>
        </p:txBody>
      </p:sp>
      <p:sp>
        <p:nvSpPr>
          <p:cNvPr id="2" name="TextBox 1"/>
          <p:cNvSpPr txBox="1"/>
          <p:nvPr/>
        </p:nvSpPr>
        <p:spPr>
          <a:xfrm>
            <a:off x="457200" y="1066800"/>
            <a:ext cx="8153400" cy="5201424"/>
          </a:xfrm>
          <a:prstGeom prst="rect">
            <a:avLst/>
          </a:prstGeom>
          <a:noFill/>
        </p:spPr>
        <p:txBody>
          <a:bodyPr wrap="square" rtlCol="0">
            <a:spAutoFit/>
          </a:bodyPr>
          <a:lstStyle/>
          <a:p>
            <a:r>
              <a:rPr lang="en-US" sz="3000" b="1" baseline="30000" dirty="0" smtClean="0">
                <a:solidFill>
                  <a:schemeClr val="bg1"/>
                </a:solidFill>
              </a:rPr>
              <a:t>20</a:t>
            </a:r>
            <a:r>
              <a:rPr lang="en-US" sz="3000" b="1" dirty="0" smtClean="0">
                <a:solidFill>
                  <a:schemeClr val="bg1"/>
                </a:solidFill>
              </a:rPr>
              <a:t>And </a:t>
            </a:r>
            <a:r>
              <a:rPr lang="en-US" sz="3000" b="1" dirty="0">
                <a:solidFill>
                  <a:schemeClr val="bg1"/>
                </a:solidFill>
              </a:rPr>
              <a:t>immediately he proclaimed Jesus in the synagogues, saying, "He is the Son of God."  </a:t>
            </a:r>
            <a:r>
              <a:rPr lang="en-US" sz="3000" b="1" baseline="30000" dirty="0" smtClean="0">
                <a:solidFill>
                  <a:schemeClr val="bg1"/>
                </a:solidFill>
              </a:rPr>
              <a:t>21</a:t>
            </a:r>
            <a:r>
              <a:rPr lang="en-US" sz="3000" b="1" dirty="0" smtClean="0">
                <a:solidFill>
                  <a:schemeClr val="bg1"/>
                </a:solidFill>
              </a:rPr>
              <a:t>And </a:t>
            </a:r>
            <a:r>
              <a:rPr lang="en-US" sz="3000" b="1" dirty="0">
                <a:solidFill>
                  <a:schemeClr val="bg1"/>
                </a:solidFill>
              </a:rPr>
              <a:t>all who heard him were amazed and said, "Is not this the man who made havoc in Jerusalem of those who called upon this name? And has he not come here for this purpose, to bring them bound before the chief priests?"  </a:t>
            </a:r>
            <a:r>
              <a:rPr lang="en-US" sz="3000" b="1" baseline="30000" dirty="0" smtClean="0">
                <a:solidFill>
                  <a:schemeClr val="bg1"/>
                </a:solidFill>
              </a:rPr>
              <a:t>22</a:t>
            </a:r>
            <a:r>
              <a:rPr lang="en-US" sz="3000" b="1" dirty="0" smtClean="0">
                <a:solidFill>
                  <a:schemeClr val="bg1"/>
                </a:solidFill>
              </a:rPr>
              <a:t>But </a:t>
            </a:r>
            <a:r>
              <a:rPr lang="en-US" sz="3000" b="1" dirty="0">
                <a:solidFill>
                  <a:schemeClr val="bg1"/>
                </a:solidFill>
              </a:rPr>
              <a:t>Saul increased all the more in strength, and confounded the Jews who lived in Damascus by proving that Jesus was the Christ.</a:t>
            </a:r>
          </a:p>
          <a:p>
            <a:endParaRPr lang="en-US" sz="3200" dirty="0"/>
          </a:p>
        </p:txBody>
      </p:sp>
    </p:spTree>
    <p:extLst>
      <p:ext uri="{BB962C8B-B14F-4D97-AF65-F5344CB8AC3E}">
        <p14:creationId xmlns:p14="http://schemas.microsoft.com/office/powerpoint/2010/main" xmlns="" val="3024907312"/>
      </p:ext>
    </p:extLst>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59460779"/>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xmlns="" val="840044268"/>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must trust and obey.</a:t>
            </a:r>
            <a:endParaRPr lang="en-US" dirty="0"/>
          </a:p>
        </p:txBody>
      </p:sp>
      <p:sp>
        <p:nvSpPr>
          <p:cNvPr id="3" name="Content Placeholder 2"/>
          <p:cNvSpPr>
            <a:spLocks noGrp="1"/>
          </p:cNvSpPr>
          <p:nvPr>
            <p:ph idx="1"/>
          </p:nvPr>
        </p:nvSpPr>
        <p:spPr/>
        <p:txBody>
          <a:bodyPr/>
          <a:lstStyle/>
          <a:p>
            <a:r>
              <a:rPr lang="en-US" dirty="0"/>
              <a:t>Hebrews 11:1–3</a:t>
            </a:r>
          </a:p>
          <a:p>
            <a:r>
              <a:rPr lang="en-US" dirty="0" smtClean="0"/>
              <a:t>Romans </a:t>
            </a:r>
            <a:r>
              <a:rPr lang="en-US" dirty="0"/>
              <a:t>10:14–17</a:t>
            </a:r>
          </a:p>
          <a:p>
            <a:r>
              <a:rPr lang="en-US" dirty="0" smtClean="0"/>
              <a:t>James </a:t>
            </a:r>
            <a:r>
              <a:rPr lang="en-US" dirty="0"/>
              <a:t>2:14–19</a:t>
            </a:r>
          </a:p>
        </p:txBody>
      </p:sp>
    </p:spTree>
    <p:extLst>
      <p:ext uri="{BB962C8B-B14F-4D97-AF65-F5344CB8AC3E}">
        <p14:creationId xmlns:p14="http://schemas.microsoft.com/office/powerpoint/2010/main" xmlns="" val="7993014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Saul develop his faith?</a:t>
            </a:r>
            <a:endParaRPr lang="en-US" dirty="0"/>
          </a:p>
        </p:txBody>
      </p:sp>
      <p:sp>
        <p:nvSpPr>
          <p:cNvPr id="3" name="Content Placeholder 2"/>
          <p:cNvSpPr>
            <a:spLocks noGrp="1"/>
          </p:cNvSpPr>
          <p:nvPr>
            <p:ph idx="1"/>
          </p:nvPr>
        </p:nvSpPr>
        <p:spPr/>
        <p:txBody>
          <a:bodyPr>
            <a:normAutofit/>
          </a:bodyPr>
          <a:lstStyle/>
          <a:p>
            <a:r>
              <a:rPr lang="en-US" dirty="0"/>
              <a:t>There was a need for </a:t>
            </a:r>
            <a:r>
              <a:rPr lang="en-US" dirty="0" smtClean="0"/>
              <a:t>fellowship.</a:t>
            </a:r>
            <a:endParaRPr lang="en-US" dirty="0"/>
          </a:p>
          <a:p>
            <a:pPr lvl="1"/>
            <a:r>
              <a:rPr lang="en-US" dirty="0" smtClean="0"/>
              <a:t>Acts </a:t>
            </a:r>
            <a:r>
              <a:rPr lang="en-US" dirty="0"/>
              <a:t>19:18–19, </a:t>
            </a:r>
            <a:r>
              <a:rPr lang="en-US" dirty="0" smtClean="0"/>
              <a:t>26; 1 </a:t>
            </a:r>
            <a:r>
              <a:rPr lang="en-US" dirty="0"/>
              <a:t>Peter </a:t>
            </a:r>
            <a:r>
              <a:rPr lang="en-US" dirty="0" smtClean="0"/>
              <a:t>5:8; Hebrews </a:t>
            </a:r>
            <a:r>
              <a:rPr lang="en-US" dirty="0"/>
              <a:t>10:24–25</a:t>
            </a:r>
          </a:p>
          <a:p>
            <a:r>
              <a:rPr lang="en-US" dirty="0" smtClean="0"/>
              <a:t>There </a:t>
            </a:r>
            <a:r>
              <a:rPr lang="en-US" dirty="0"/>
              <a:t>was a need for </a:t>
            </a:r>
            <a:r>
              <a:rPr lang="en-US" dirty="0" smtClean="0"/>
              <a:t>work.</a:t>
            </a:r>
            <a:endParaRPr lang="en-US" dirty="0"/>
          </a:p>
          <a:p>
            <a:pPr lvl="1"/>
            <a:r>
              <a:rPr lang="en-US" dirty="0" smtClean="0"/>
              <a:t>Acts </a:t>
            </a:r>
            <a:r>
              <a:rPr lang="en-US" dirty="0"/>
              <a:t>9:20–22, </a:t>
            </a:r>
            <a:r>
              <a:rPr lang="en-US" dirty="0" smtClean="0"/>
              <a:t>28–29; Ecclesiastes 9:10; </a:t>
            </a:r>
            <a:br>
              <a:rPr lang="en-US" dirty="0" smtClean="0"/>
            </a:br>
            <a:r>
              <a:rPr lang="en-US" dirty="0" smtClean="0"/>
              <a:t>Haggai </a:t>
            </a:r>
            <a:r>
              <a:rPr lang="en-US" dirty="0"/>
              <a:t>1:2–4</a:t>
            </a:r>
          </a:p>
          <a:p>
            <a:r>
              <a:rPr lang="en-US" dirty="0" smtClean="0"/>
              <a:t>There </a:t>
            </a:r>
            <a:r>
              <a:rPr lang="en-US" dirty="0"/>
              <a:t>was a need for </a:t>
            </a:r>
            <a:r>
              <a:rPr lang="en-US" dirty="0" smtClean="0"/>
              <a:t>complete commitment.</a:t>
            </a:r>
            <a:endParaRPr lang="en-US" dirty="0"/>
          </a:p>
          <a:p>
            <a:pPr lvl="1"/>
            <a:r>
              <a:rPr lang="en-US" dirty="0" smtClean="0"/>
              <a:t>2 </a:t>
            </a:r>
            <a:r>
              <a:rPr lang="en-US" dirty="0"/>
              <a:t>Corinthians </a:t>
            </a:r>
            <a:r>
              <a:rPr lang="en-US" dirty="0" smtClean="0"/>
              <a:t>11:23–28, Acts </a:t>
            </a:r>
            <a:r>
              <a:rPr lang="en-US" dirty="0"/>
              <a:t>9:23–25, 28–30</a:t>
            </a:r>
          </a:p>
        </p:txBody>
      </p:sp>
    </p:spTree>
    <p:extLst>
      <p:ext uri="{BB962C8B-B14F-4D97-AF65-F5344CB8AC3E}">
        <p14:creationId xmlns:p14="http://schemas.microsoft.com/office/powerpoint/2010/main" xmlns="" val="1331138808"/>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031633715"/>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146</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Acts 9:20–22</vt:lpstr>
      <vt:lpstr>Slide 2</vt:lpstr>
      <vt:lpstr>Slide 3</vt:lpstr>
      <vt:lpstr>We must trust and obey.</vt:lpstr>
      <vt:lpstr>How did Saul develop his faith?</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Deuteronomy 18:21–22</dc:title>
  <dc:creator>Owner</dc:creator>
  <cp:lastModifiedBy>BoothRight</cp:lastModifiedBy>
  <cp:revision>28</cp:revision>
  <dcterms:created xsi:type="dcterms:W3CDTF">2012-01-22T14:23:09Z</dcterms:created>
  <dcterms:modified xsi:type="dcterms:W3CDTF">2012-11-18T15:59:44Z</dcterms:modified>
</cp:coreProperties>
</file>