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16" r:id="rId2"/>
    <p:sldId id="284" r:id="rId3"/>
    <p:sldId id="314" r:id="rId4"/>
    <p:sldId id="263" r:id="rId5"/>
    <p:sldId id="325" r:id="rId6"/>
    <p:sldId id="319" r:id="rId7"/>
    <p:sldId id="320" r:id="rId8"/>
    <p:sldId id="317" r:id="rId9"/>
    <p:sldId id="321" r:id="rId10"/>
    <p:sldId id="301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FF9900"/>
    <a:srgbClr val="EDAD3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2" autoAdjust="0"/>
    <p:restoredTop sz="94073" autoAdjust="0"/>
  </p:normalViewPr>
  <p:slideViewPr>
    <p:cSldViewPr>
      <p:cViewPr varScale="1">
        <p:scale>
          <a:sx n="99" d="100"/>
          <a:sy n="99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CD9A9-E3B5-439A-8545-55AA32931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3BD0D-6E7E-4DC8-9714-130A6D453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20D90-C5DF-4763-864A-3DD30114A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EB04-4DD5-4790-8971-2B386B470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51CDC-EDE5-45F7-A190-F3A5C50C8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9BF54-D0EA-4F33-8545-33E7553C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A9FD-6A1B-4127-BA12-57E06E9CA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60EB-E36B-4031-929F-8FD467E6D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290A2-28B6-4A8D-9666-AAAB5F272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5A02E-F06A-4A39-A62E-99A5DD40A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92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13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75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7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effectLst>
                  <a:outerShdw blurRad="38100" dist="38100" dir="2700000" algn="tl">
                    <a:srgbClr val="00007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70"/>
                  </a:outerShdw>
                </a:effectLst>
                <a:latin typeface="Verdana" pitchFamily="34" charset="0"/>
              </a:defRPr>
            </a:lvl1pPr>
          </a:lstStyle>
          <a:p>
            <a:pPr>
              <a:defRPr/>
            </a:pPr>
            <a:fld id="{14D3C515-F1C8-4BCA-9AE7-4866E7BD8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3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8458200" y="6400800"/>
          <a:ext cx="381000" cy="285750"/>
        </p:xfrm>
        <a:graphic>
          <a:graphicData uri="http://schemas.openxmlformats.org/presentationml/2006/ole">
            <p:oleObj spid="_x0000_s1026" name="Slide" r:id="rId3" imgW="4572000" imgH="3429000" progId="PowerPoint.Slide.8">
              <p:embed/>
            </p:oleObj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5334000" cy="5791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4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“Behold, He cometh with clouds; and every eye shall see Him…”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4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4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Revelation 1:7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28600" y="0"/>
            <a:ext cx="8763000" cy="6705600"/>
            <a:chOff x="1488" y="720"/>
            <a:chExt cx="4272" cy="3600"/>
          </a:xfrm>
        </p:grpSpPr>
        <p:grpSp>
          <p:nvGrpSpPr>
            <p:cNvPr id="4103" name="Group 3"/>
            <p:cNvGrpSpPr>
              <a:grpSpLocks/>
            </p:cNvGrpSpPr>
            <p:nvPr/>
          </p:nvGrpSpPr>
          <p:grpSpPr bwMode="auto">
            <a:xfrm>
              <a:off x="1488" y="720"/>
              <a:ext cx="4272" cy="3600"/>
              <a:chOff x="336" y="-7"/>
              <a:chExt cx="5232" cy="4290"/>
            </a:xfrm>
          </p:grpSpPr>
          <p:sp>
            <p:nvSpPr>
              <p:cNvPr id="410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336" y="-7"/>
                <a:ext cx="5232" cy="42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5"/>
              <p:cNvSpPr>
                <a:spLocks/>
              </p:cNvSpPr>
              <p:nvPr/>
            </p:nvSpPr>
            <p:spPr bwMode="auto">
              <a:xfrm>
                <a:off x="336" y="319"/>
                <a:ext cx="5232" cy="3964"/>
              </a:xfrm>
              <a:custGeom>
                <a:avLst/>
                <a:gdLst>
                  <a:gd name="T0" fmla="*/ 70 w 5232"/>
                  <a:gd name="T1" fmla="*/ 0 h 3964"/>
                  <a:gd name="T2" fmla="*/ 5162 w 5232"/>
                  <a:gd name="T3" fmla="*/ 0 h 3964"/>
                  <a:gd name="T4" fmla="*/ 5174 w 5232"/>
                  <a:gd name="T5" fmla="*/ 0 h 3964"/>
                  <a:gd name="T6" fmla="*/ 5185 w 5232"/>
                  <a:gd name="T7" fmla="*/ 0 h 3964"/>
                  <a:gd name="T8" fmla="*/ 5197 w 5232"/>
                  <a:gd name="T9" fmla="*/ 11 h 3964"/>
                  <a:gd name="T10" fmla="*/ 5209 w 5232"/>
                  <a:gd name="T11" fmla="*/ 11 h 3964"/>
                  <a:gd name="T12" fmla="*/ 5220 w 5232"/>
                  <a:gd name="T13" fmla="*/ 23 h 3964"/>
                  <a:gd name="T14" fmla="*/ 5232 w 5232"/>
                  <a:gd name="T15" fmla="*/ 34 h 3964"/>
                  <a:gd name="T16" fmla="*/ 5232 w 5232"/>
                  <a:gd name="T17" fmla="*/ 46 h 3964"/>
                  <a:gd name="T18" fmla="*/ 5232 w 5232"/>
                  <a:gd name="T19" fmla="*/ 58 h 3964"/>
                  <a:gd name="T20" fmla="*/ 5232 w 5232"/>
                  <a:gd name="T21" fmla="*/ 3906 h 3964"/>
                  <a:gd name="T22" fmla="*/ 5232 w 5232"/>
                  <a:gd name="T23" fmla="*/ 3917 h 3964"/>
                  <a:gd name="T24" fmla="*/ 5232 w 5232"/>
                  <a:gd name="T25" fmla="*/ 3929 h 3964"/>
                  <a:gd name="T26" fmla="*/ 5220 w 5232"/>
                  <a:gd name="T27" fmla="*/ 3941 h 3964"/>
                  <a:gd name="T28" fmla="*/ 5209 w 5232"/>
                  <a:gd name="T29" fmla="*/ 3941 h 3964"/>
                  <a:gd name="T30" fmla="*/ 5197 w 5232"/>
                  <a:gd name="T31" fmla="*/ 3952 h 3964"/>
                  <a:gd name="T32" fmla="*/ 5185 w 5232"/>
                  <a:gd name="T33" fmla="*/ 3964 h 3964"/>
                  <a:gd name="T34" fmla="*/ 5174 w 5232"/>
                  <a:gd name="T35" fmla="*/ 3964 h 3964"/>
                  <a:gd name="T36" fmla="*/ 5162 w 5232"/>
                  <a:gd name="T37" fmla="*/ 3964 h 3964"/>
                  <a:gd name="T38" fmla="*/ 70 w 5232"/>
                  <a:gd name="T39" fmla="*/ 3964 h 3964"/>
                  <a:gd name="T40" fmla="*/ 58 w 5232"/>
                  <a:gd name="T41" fmla="*/ 3964 h 3964"/>
                  <a:gd name="T42" fmla="*/ 47 w 5232"/>
                  <a:gd name="T43" fmla="*/ 3964 h 3964"/>
                  <a:gd name="T44" fmla="*/ 35 w 5232"/>
                  <a:gd name="T45" fmla="*/ 3952 h 3964"/>
                  <a:gd name="T46" fmla="*/ 23 w 5232"/>
                  <a:gd name="T47" fmla="*/ 3941 h 3964"/>
                  <a:gd name="T48" fmla="*/ 12 w 5232"/>
                  <a:gd name="T49" fmla="*/ 3941 h 3964"/>
                  <a:gd name="T50" fmla="*/ 0 w 5232"/>
                  <a:gd name="T51" fmla="*/ 3929 h 3964"/>
                  <a:gd name="T52" fmla="*/ 0 w 5232"/>
                  <a:gd name="T53" fmla="*/ 3917 h 3964"/>
                  <a:gd name="T54" fmla="*/ 0 w 5232"/>
                  <a:gd name="T55" fmla="*/ 3906 h 3964"/>
                  <a:gd name="T56" fmla="*/ 0 w 5232"/>
                  <a:gd name="T57" fmla="*/ 58 h 3964"/>
                  <a:gd name="T58" fmla="*/ 0 w 5232"/>
                  <a:gd name="T59" fmla="*/ 46 h 3964"/>
                  <a:gd name="T60" fmla="*/ 0 w 5232"/>
                  <a:gd name="T61" fmla="*/ 34 h 3964"/>
                  <a:gd name="T62" fmla="*/ 12 w 5232"/>
                  <a:gd name="T63" fmla="*/ 23 h 3964"/>
                  <a:gd name="T64" fmla="*/ 23 w 5232"/>
                  <a:gd name="T65" fmla="*/ 11 h 3964"/>
                  <a:gd name="T66" fmla="*/ 35 w 5232"/>
                  <a:gd name="T67" fmla="*/ 11 h 3964"/>
                  <a:gd name="T68" fmla="*/ 47 w 5232"/>
                  <a:gd name="T69" fmla="*/ 0 h 3964"/>
                  <a:gd name="T70" fmla="*/ 58 w 5232"/>
                  <a:gd name="T71" fmla="*/ 0 h 3964"/>
                  <a:gd name="T72" fmla="*/ 70 w 5232"/>
                  <a:gd name="T73" fmla="*/ 0 h 396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232"/>
                  <a:gd name="T112" fmla="*/ 0 h 3964"/>
                  <a:gd name="T113" fmla="*/ 5232 w 5232"/>
                  <a:gd name="T114" fmla="*/ 3964 h 396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232" h="3964">
                    <a:moveTo>
                      <a:pt x="70" y="0"/>
                    </a:moveTo>
                    <a:lnTo>
                      <a:pt x="5162" y="0"/>
                    </a:lnTo>
                    <a:lnTo>
                      <a:pt x="5174" y="0"/>
                    </a:lnTo>
                    <a:lnTo>
                      <a:pt x="5185" y="0"/>
                    </a:lnTo>
                    <a:lnTo>
                      <a:pt x="5197" y="11"/>
                    </a:lnTo>
                    <a:lnTo>
                      <a:pt x="5209" y="11"/>
                    </a:lnTo>
                    <a:lnTo>
                      <a:pt x="5220" y="23"/>
                    </a:lnTo>
                    <a:lnTo>
                      <a:pt x="5232" y="34"/>
                    </a:lnTo>
                    <a:lnTo>
                      <a:pt x="5232" y="46"/>
                    </a:lnTo>
                    <a:lnTo>
                      <a:pt x="5232" y="58"/>
                    </a:lnTo>
                    <a:lnTo>
                      <a:pt x="5232" y="3906"/>
                    </a:lnTo>
                    <a:lnTo>
                      <a:pt x="5232" y="3917"/>
                    </a:lnTo>
                    <a:lnTo>
                      <a:pt x="5232" y="3929"/>
                    </a:lnTo>
                    <a:lnTo>
                      <a:pt x="5220" y="3941"/>
                    </a:lnTo>
                    <a:lnTo>
                      <a:pt x="5209" y="3941"/>
                    </a:lnTo>
                    <a:lnTo>
                      <a:pt x="5197" y="3952"/>
                    </a:lnTo>
                    <a:lnTo>
                      <a:pt x="5185" y="3964"/>
                    </a:lnTo>
                    <a:lnTo>
                      <a:pt x="5174" y="3964"/>
                    </a:lnTo>
                    <a:lnTo>
                      <a:pt x="5162" y="3964"/>
                    </a:lnTo>
                    <a:lnTo>
                      <a:pt x="70" y="3964"/>
                    </a:lnTo>
                    <a:lnTo>
                      <a:pt x="58" y="3964"/>
                    </a:lnTo>
                    <a:lnTo>
                      <a:pt x="47" y="3964"/>
                    </a:lnTo>
                    <a:lnTo>
                      <a:pt x="35" y="3952"/>
                    </a:lnTo>
                    <a:lnTo>
                      <a:pt x="23" y="3941"/>
                    </a:lnTo>
                    <a:lnTo>
                      <a:pt x="12" y="3941"/>
                    </a:lnTo>
                    <a:lnTo>
                      <a:pt x="0" y="3929"/>
                    </a:lnTo>
                    <a:lnTo>
                      <a:pt x="0" y="3917"/>
                    </a:lnTo>
                    <a:lnTo>
                      <a:pt x="0" y="3906"/>
                    </a:lnTo>
                    <a:lnTo>
                      <a:pt x="0" y="58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2" y="23"/>
                    </a:lnTo>
                    <a:lnTo>
                      <a:pt x="23" y="11"/>
                    </a:lnTo>
                    <a:lnTo>
                      <a:pt x="35" y="11"/>
                    </a:lnTo>
                    <a:lnTo>
                      <a:pt x="47" y="0"/>
                    </a:lnTo>
                    <a:lnTo>
                      <a:pt x="58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4C42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6"/>
              <p:cNvSpPr>
                <a:spLocks/>
              </p:cNvSpPr>
              <p:nvPr/>
            </p:nvSpPr>
            <p:spPr bwMode="auto">
              <a:xfrm>
                <a:off x="336" y="319"/>
                <a:ext cx="5232" cy="3964"/>
              </a:xfrm>
              <a:custGeom>
                <a:avLst/>
                <a:gdLst>
                  <a:gd name="T0" fmla="*/ 70 w 5232"/>
                  <a:gd name="T1" fmla="*/ 0 h 3964"/>
                  <a:gd name="T2" fmla="*/ 5162 w 5232"/>
                  <a:gd name="T3" fmla="*/ 0 h 3964"/>
                  <a:gd name="T4" fmla="*/ 5174 w 5232"/>
                  <a:gd name="T5" fmla="*/ 0 h 3964"/>
                  <a:gd name="T6" fmla="*/ 5185 w 5232"/>
                  <a:gd name="T7" fmla="*/ 0 h 3964"/>
                  <a:gd name="T8" fmla="*/ 5197 w 5232"/>
                  <a:gd name="T9" fmla="*/ 11 h 3964"/>
                  <a:gd name="T10" fmla="*/ 5209 w 5232"/>
                  <a:gd name="T11" fmla="*/ 11 h 3964"/>
                  <a:gd name="T12" fmla="*/ 5220 w 5232"/>
                  <a:gd name="T13" fmla="*/ 23 h 3964"/>
                  <a:gd name="T14" fmla="*/ 5232 w 5232"/>
                  <a:gd name="T15" fmla="*/ 34 h 3964"/>
                  <a:gd name="T16" fmla="*/ 5232 w 5232"/>
                  <a:gd name="T17" fmla="*/ 46 h 3964"/>
                  <a:gd name="T18" fmla="*/ 5232 w 5232"/>
                  <a:gd name="T19" fmla="*/ 58 h 3964"/>
                  <a:gd name="T20" fmla="*/ 5232 w 5232"/>
                  <a:gd name="T21" fmla="*/ 3906 h 3964"/>
                  <a:gd name="T22" fmla="*/ 5232 w 5232"/>
                  <a:gd name="T23" fmla="*/ 3917 h 3964"/>
                  <a:gd name="T24" fmla="*/ 5232 w 5232"/>
                  <a:gd name="T25" fmla="*/ 3929 h 3964"/>
                  <a:gd name="T26" fmla="*/ 5220 w 5232"/>
                  <a:gd name="T27" fmla="*/ 3941 h 3964"/>
                  <a:gd name="T28" fmla="*/ 5209 w 5232"/>
                  <a:gd name="T29" fmla="*/ 3941 h 3964"/>
                  <a:gd name="T30" fmla="*/ 5197 w 5232"/>
                  <a:gd name="T31" fmla="*/ 3952 h 3964"/>
                  <a:gd name="T32" fmla="*/ 5185 w 5232"/>
                  <a:gd name="T33" fmla="*/ 3964 h 3964"/>
                  <a:gd name="T34" fmla="*/ 5174 w 5232"/>
                  <a:gd name="T35" fmla="*/ 3964 h 3964"/>
                  <a:gd name="T36" fmla="*/ 5162 w 5232"/>
                  <a:gd name="T37" fmla="*/ 3964 h 3964"/>
                  <a:gd name="T38" fmla="*/ 70 w 5232"/>
                  <a:gd name="T39" fmla="*/ 3964 h 3964"/>
                  <a:gd name="T40" fmla="*/ 58 w 5232"/>
                  <a:gd name="T41" fmla="*/ 3964 h 3964"/>
                  <a:gd name="T42" fmla="*/ 47 w 5232"/>
                  <a:gd name="T43" fmla="*/ 3964 h 3964"/>
                  <a:gd name="T44" fmla="*/ 35 w 5232"/>
                  <a:gd name="T45" fmla="*/ 3952 h 3964"/>
                  <a:gd name="T46" fmla="*/ 23 w 5232"/>
                  <a:gd name="T47" fmla="*/ 3941 h 3964"/>
                  <a:gd name="T48" fmla="*/ 12 w 5232"/>
                  <a:gd name="T49" fmla="*/ 3941 h 3964"/>
                  <a:gd name="T50" fmla="*/ 0 w 5232"/>
                  <a:gd name="T51" fmla="*/ 3929 h 3964"/>
                  <a:gd name="T52" fmla="*/ 0 w 5232"/>
                  <a:gd name="T53" fmla="*/ 3917 h 3964"/>
                  <a:gd name="T54" fmla="*/ 0 w 5232"/>
                  <a:gd name="T55" fmla="*/ 3906 h 3964"/>
                  <a:gd name="T56" fmla="*/ 0 w 5232"/>
                  <a:gd name="T57" fmla="*/ 58 h 3964"/>
                  <a:gd name="T58" fmla="*/ 0 w 5232"/>
                  <a:gd name="T59" fmla="*/ 46 h 3964"/>
                  <a:gd name="T60" fmla="*/ 0 w 5232"/>
                  <a:gd name="T61" fmla="*/ 34 h 3964"/>
                  <a:gd name="T62" fmla="*/ 12 w 5232"/>
                  <a:gd name="T63" fmla="*/ 23 h 3964"/>
                  <a:gd name="T64" fmla="*/ 23 w 5232"/>
                  <a:gd name="T65" fmla="*/ 11 h 3964"/>
                  <a:gd name="T66" fmla="*/ 35 w 5232"/>
                  <a:gd name="T67" fmla="*/ 11 h 3964"/>
                  <a:gd name="T68" fmla="*/ 47 w 5232"/>
                  <a:gd name="T69" fmla="*/ 0 h 3964"/>
                  <a:gd name="T70" fmla="*/ 58 w 5232"/>
                  <a:gd name="T71" fmla="*/ 0 h 3964"/>
                  <a:gd name="T72" fmla="*/ 70 w 5232"/>
                  <a:gd name="T73" fmla="*/ 0 h 396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232"/>
                  <a:gd name="T112" fmla="*/ 0 h 3964"/>
                  <a:gd name="T113" fmla="*/ 5232 w 5232"/>
                  <a:gd name="T114" fmla="*/ 3964 h 396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232" h="3964">
                    <a:moveTo>
                      <a:pt x="70" y="0"/>
                    </a:moveTo>
                    <a:lnTo>
                      <a:pt x="5162" y="0"/>
                    </a:lnTo>
                    <a:lnTo>
                      <a:pt x="5174" y="0"/>
                    </a:lnTo>
                    <a:lnTo>
                      <a:pt x="5185" y="0"/>
                    </a:lnTo>
                    <a:lnTo>
                      <a:pt x="5197" y="11"/>
                    </a:lnTo>
                    <a:lnTo>
                      <a:pt x="5209" y="11"/>
                    </a:lnTo>
                    <a:lnTo>
                      <a:pt x="5220" y="23"/>
                    </a:lnTo>
                    <a:lnTo>
                      <a:pt x="5232" y="34"/>
                    </a:lnTo>
                    <a:lnTo>
                      <a:pt x="5232" y="46"/>
                    </a:lnTo>
                    <a:lnTo>
                      <a:pt x="5232" y="58"/>
                    </a:lnTo>
                    <a:lnTo>
                      <a:pt x="5232" y="3906"/>
                    </a:lnTo>
                    <a:lnTo>
                      <a:pt x="5232" y="3917"/>
                    </a:lnTo>
                    <a:lnTo>
                      <a:pt x="5232" y="3929"/>
                    </a:lnTo>
                    <a:lnTo>
                      <a:pt x="5220" y="3941"/>
                    </a:lnTo>
                    <a:lnTo>
                      <a:pt x="5209" y="3941"/>
                    </a:lnTo>
                    <a:lnTo>
                      <a:pt x="5197" y="3952"/>
                    </a:lnTo>
                    <a:lnTo>
                      <a:pt x="5185" y="3964"/>
                    </a:lnTo>
                    <a:lnTo>
                      <a:pt x="5174" y="3964"/>
                    </a:lnTo>
                    <a:lnTo>
                      <a:pt x="5162" y="3964"/>
                    </a:lnTo>
                    <a:lnTo>
                      <a:pt x="70" y="3964"/>
                    </a:lnTo>
                    <a:lnTo>
                      <a:pt x="58" y="3964"/>
                    </a:lnTo>
                    <a:lnTo>
                      <a:pt x="47" y="3964"/>
                    </a:lnTo>
                    <a:lnTo>
                      <a:pt x="35" y="3952"/>
                    </a:lnTo>
                    <a:lnTo>
                      <a:pt x="23" y="3941"/>
                    </a:lnTo>
                    <a:lnTo>
                      <a:pt x="12" y="3941"/>
                    </a:lnTo>
                    <a:lnTo>
                      <a:pt x="0" y="3929"/>
                    </a:lnTo>
                    <a:lnTo>
                      <a:pt x="0" y="3917"/>
                    </a:lnTo>
                    <a:lnTo>
                      <a:pt x="0" y="3906"/>
                    </a:lnTo>
                    <a:lnTo>
                      <a:pt x="0" y="58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2" y="23"/>
                    </a:lnTo>
                    <a:lnTo>
                      <a:pt x="23" y="11"/>
                    </a:lnTo>
                    <a:lnTo>
                      <a:pt x="35" y="11"/>
                    </a:lnTo>
                    <a:lnTo>
                      <a:pt x="47" y="0"/>
                    </a:lnTo>
                    <a:lnTo>
                      <a:pt x="58" y="0"/>
                    </a:lnTo>
                    <a:lnTo>
                      <a:pt x="70" y="0"/>
                    </a:lnTo>
                  </a:path>
                </a:pathLst>
              </a:custGeom>
              <a:noFill/>
              <a:ln w="0">
                <a:solidFill>
                  <a:srgbClr val="0E0D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7"/>
              <p:cNvSpPr>
                <a:spLocks/>
              </p:cNvSpPr>
              <p:nvPr/>
            </p:nvSpPr>
            <p:spPr bwMode="auto">
              <a:xfrm>
                <a:off x="522" y="16"/>
                <a:ext cx="2418" cy="4162"/>
              </a:xfrm>
              <a:custGeom>
                <a:avLst/>
                <a:gdLst>
                  <a:gd name="T0" fmla="*/ 2418 w 2418"/>
                  <a:gd name="T1" fmla="*/ 4151 h 4162"/>
                  <a:gd name="T2" fmla="*/ 2407 w 2418"/>
                  <a:gd name="T3" fmla="*/ 4104 h 4162"/>
                  <a:gd name="T4" fmla="*/ 2395 w 2418"/>
                  <a:gd name="T5" fmla="*/ 4046 h 4162"/>
                  <a:gd name="T6" fmla="*/ 2372 w 2418"/>
                  <a:gd name="T7" fmla="*/ 3988 h 4162"/>
                  <a:gd name="T8" fmla="*/ 2349 w 2418"/>
                  <a:gd name="T9" fmla="*/ 3918 h 4162"/>
                  <a:gd name="T10" fmla="*/ 2314 w 2418"/>
                  <a:gd name="T11" fmla="*/ 3860 h 4162"/>
                  <a:gd name="T12" fmla="*/ 2267 w 2418"/>
                  <a:gd name="T13" fmla="*/ 3802 h 4162"/>
                  <a:gd name="T14" fmla="*/ 2221 w 2418"/>
                  <a:gd name="T15" fmla="*/ 3755 h 4162"/>
                  <a:gd name="T16" fmla="*/ 2151 w 2418"/>
                  <a:gd name="T17" fmla="*/ 3721 h 4162"/>
                  <a:gd name="T18" fmla="*/ 2070 w 2418"/>
                  <a:gd name="T19" fmla="*/ 3686 h 4162"/>
                  <a:gd name="T20" fmla="*/ 1977 w 2418"/>
                  <a:gd name="T21" fmla="*/ 3662 h 4162"/>
                  <a:gd name="T22" fmla="*/ 1872 w 2418"/>
                  <a:gd name="T23" fmla="*/ 3651 h 4162"/>
                  <a:gd name="T24" fmla="*/ 1744 w 2418"/>
                  <a:gd name="T25" fmla="*/ 3639 h 4162"/>
                  <a:gd name="T26" fmla="*/ 1616 w 2418"/>
                  <a:gd name="T27" fmla="*/ 3639 h 4162"/>
                  <a:gd name="T28" fmla="*/ 1477 w 2418"/>
                  <a:gd name="T29" fmla="*/ 3628 h 4162"/>
                  <a:gd name="T30" fmla="*/ 1325 w 2418"/>
                  <a:gd name="T31" fmla="*/ 3628 h 4162"/>
                  <a:gd name="T32" fmla="*/ 1174 w 2418"/>
                  <a:gd name="T33" fmla="*/ 3628 h 4162"/>
                  <a:gd name="T34" fmla="*/ 1023 w 2418"/>
                  <a:gd name="T35" fmla="*/ 3628 h 4162"/>
                  <a:gd name="T36" fmla="*/ 860 w 2418"/>
                  <a:gd name="T37" fmla="*/ 3616 h 4162"/>
                  <a:gd name="T38" fmla="*/ 698 w 2418"/>
                  <a:gd name="T39" fmla="*/ 3604 h 4162"/>
                  <a:gd name="T40" fmla="*/ 535 w 2418"/>
                  <a:gd name="T41" fmla="*/ 3581 h 4162"/>
                  <a:gd name="T42" fmla="*/ 384 w 2418"/>
                  <a:gd name="T43" fmla="*/ 3558 h 4162"/>
                  <a:gd name="T44" fmla="*/ 233 w 2418"/>
                  <a:gd name="T45" fmla="*/ 3535 h 4162"/>
                  <a:gd name="T46" fmla="*/ 81 w 2418"/>
                  <a:gd name="T47" fmla="*/ 3488 h 4162"/>
                  <a:gd name="T48" fmla="*/ 0 w 2418"/>
                  <a:gd name="T49" fmla="*/ 0 h 4162"/>
                  <a:gd name="T50" fmla="*/ 151 w 2418"/>
                  <a:gd name="T51" fmla="*/ 47 h 4162"/>
                  <a:gd name="T52" fmla="*/ 302 w 2418"/>
                  <a:gd name="T53" fmla="*/ 82 h 4162"/>
                  <a:gd name="T54" fmla="*/ 453 w 2418"/>
                  <a:gd name="T55" fmla="*/ 117 h 4162"/>
                  <a:gd name="T56" fmla="*/ 616 w 2418"/>
                  <a:gd name="T57" fmla="*/ 128 h 4162"/>
                  <a:gd name="T58" fmla="*/ 779 w 2418"/>
                  <a:gd name="T59" fmla="*/ 151 h 4162"/>
                  <a:gd name="T60" fmla="*/ 942 w 2418"/>
                  <a:gd name="T61" fmla="*/ 163 h 4162"/>
                  <a:gd name="T62" fmla="*/ 1093 w 2418"/>
                  <a:gd name="T63" fmla="*/ 163 h 4162"/>
                  <a:gd name="T64" fmla="*/ 1256 w 2418"/>
                  <a:gd name="T65" fmla="*/ 163 h 4162"/>
                  <a:gd name="T66" fmla="*/ 1395 w 2418"/>
                  <a:gd name="T67" fmla="*/ 163 h 4162"/>
                  <a:gd name="T68" fmla="*/ 1546 w 2418"/>
                  <a:gd name="T69" fmla="*/ 175 h 4162"/>
                  <a:gd name="T70" fmla="*/ 1686 w 2418"/>
                  <a:gd name="T71" fmla="*/ 175 h 4162"/>
                  <a:gd name="T72" fmla="*/ 1802 w 2418"/>
                  <a:gd name="T73" fmla="*/ 186 h 4162"/>
                  <a:gd name="T74" fmla="*/ 1918 w 2418"/>
                  <a:gd name="T75" fmla="*/ 198 h 4162"/>
                  <a:gd name="T76" fmla="*/ 2023 w 2418"/>
                  <a:gd name="T77" fmla="*/ 210 h 4162"/>
                  <a:gd name="T78" fmla="*/ 2116 w 2418"/>
                  <a:gd name="T79" fmla="*/ 244 h 4162"/>
                  <a:gd name="T80" fmla="*/ 2186 w 2418"/>
                  <a:gd name="T81" fmla="*/ 279 h 4162"/>
                  <a:gd name="T82" fmla="*/ 2244 w 2418"/>
                  <a:gd name="T83" fmla="*/ 314 h 4162"/>
                  <a:gd name="T84" fmla="*/ 2290 w 2418"/>
                  <a:gd name="T85" fmla="*/ 372 h 4162"/>
                  <a:gd name="T86" fmla="*/ 2325 w 2418"/>
                  <a:gd name="T87" fmla="*/ 430 h 4162"/>
                  <a:gd name="T88" fmla="*/ 2360 w 2418"/>
                  <a:gd name="T89" fmla="*/ 489 h 4162"/>
                  <a:gd name="T90" fmla="*/ 2383 w 2418"/>
                  <a:gd name="T91" fmla="*/ 558 h 4162"/>
                  <a:gd name="T92" fmla="*/ 2407 w 2418"/>
                  <a:gd name="T93" fmla="*/ 616 h 4162"/>
                  <a:gd name="T94" fmla="*/ 2418 w 2418"/>
                  <a:gd name="T95" fmla="*/ 663 h 4162"/>
                  <a:gd name="T96" fmla="*/ 2418 w 2418"/>
                  <a:gd name="T97" fmla="*/ 698 h 416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418"/>
                  <a:gd name="T148" fmla="*/ 0 h 4162"/>
                  <a:gd name="T149" fmla="*/ 2418 w 2418"/>
                  <a:gd name="T150" fmla="*/ 4162 h 416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418" h="4162">
                    <a:moveTo>
                      <a:pt x="2418" y="4162"/>
                    </a:moveTo>
                    <a:lnTo>
                      <a:pt x="2418" y="4151"/>
                    </a:lnTo>
                    <a:lnTo>
                      <a:pt x="2418" y="4127"/>
                    </a:lnTo>
                    <a:lnTo>
                      <a:pt x="2407" y="4104"/>
                    </a:lnTo>
                    <a:lnTo>
                      <a:pt x="2407" y="4081"/>
                    </a:lnTo>
                    <a:lnTo>
                      <a:pt x="2395" y="4046"/>
                    </a:lnTo>
                    <a:lnTo>
                      <a:pt x="2383" y="4011"/>
                    </a:lnTo>
                    <a:lnTo>
                      <a:pt x="2372" y="3988"/>
                    </a:lnTo>
                    <a:lnTo>
                      <a:pt x="2360" y="3953"/>
                    </a:lnTo>
                    <a:lnTo>
                      <a:pt x="2349" y="3918"/>
                    </a:lnTo>
                    <a:lnTo>
                      <a:pt x="2325" y="3895"/>
                    </a:lnTo>
                    <a:lnTo>
                      <a:pt x="2314" y="3860"/>
                    </a:lnTo>
                    <a:lnTo>
                      <a:pt x="2290" y="3837"/>
                    </a:lnTo>
                    <a:lnTo>
                      <a:pt x="2267" y="3802"/>
                    </a:lnTo>
                    <a:lnTo>
                      <a:pt x="2244" y="3779"/>
                    </a:lnTo>
                    <a:lnTo>
                      <a:pt x="2221" y="3755"/>
                    </a:lnTo>
                    <a:lnTo>
                      <a:pt x="2186" y="3732"/>
                    </a:lnTo>
                    <a:lnTo>
                      <a:pt x="2151" y="3721"/>
                    </a:lnTo>
                    <a:lnTo>
                      <a:pt x="2116" y="3697"/>
                    </a:lnTo>
                    <a:lnTo>
                      <a:pt x="2070" y="3686"/>
                    </a:lnTo>
                    <a:lnTo>
                      <a:pt x="2023" y="3674"/>
                    </a:lnTo>
                    <a:lnTo>
                      <a:pt x="1977" y="3662"/>
                    </a:lnTo>
                    <a:lnTo>
                      <a:pt x="1918" y="3662"/>
                    </a:lnTo>
                    <a:lnTo>
                      <a:pt x="1872" y="3651"/>
                    </a:lnTo>
                    <a:lnTo>
                      <a:pt x="1802" y="3651"/>
                    </a:lnTo>
                    <a:lnTo>
                      <a:pt x="1744" y="3639"/>
                    </a:lnTo>
                    <a:lnTo>
                      <a:pt x="1686" y="3639"/>
                    </a:lnTo>
                    <a:lnTo>
                      <a:pt x="1616" y="3639"/>
                    </a:lnTo>
                    <a:lnTo>
                      <a:pt x="1546" y="3639"/>
                    </a:lnTo>
                    <a:lnTo>
                      <a:pt x="1477" y="3628"/>
                    </a:lnTo>
                    <a:lnTo>
                      <a:pt x="1395" y="3628"/>
                    </a:lnTo>
                    <a:lnTo>
                      <a:pt x="1325" y="3628"/>
                    </a:lnTo>
                    <a:lnTo>
                      <a:pt x="1256" y="3628"/>
                    </a:lnTo>
                    <a:lnTo>
                      <a:pt x="1174" y="3628"/>
                    </a:lnTo>
                    <a:lnTo>
                      <a:pt x="1093" y="3628"/>
                    </a:lnTo>
                    <a:lnTo>
                      <a:pt x="1023" y="3628"/>
                    </a:lnTo>
                    <a:lnTo>
                      <a:pt x="942" y="3616"/>
                    </a:lnTo>
                    <a:lnTo>
                      <a:pt x="860" y="3616"/>
                    </a:lnTo>
                    <a:lnTo>
                      <a:pt x="779" y="3616"/>
                    </a:lnTo>
                    <a:lnTo>
                      <a:pt x="698" y="3604"/>
                    </a:lnTo>
                    <a:lnTo>
                      <a:pt x="616" y="3593"/>
                    </a:lnTo>
                    <a:lnTo>
                      <a:pt x="535" y="3581"/>
                    </a:lnTo>
                    <a:lnTo>
                      <a:pt x="453" y="3581"/>
                    </a:lnTo>
                    <a:lnTo>
                      <a:pt x="384" y="3558"/>
                    </a:lnTo>
                    <a:lnTo>
                      <a:pt x="302" y="3546"/>
                    </a:lnTo>
                    <a:lnTo>
                      <a:pt x="233" y="3535"/>
                    </a:lnTo>
                    <a:lnTo>
                      <a:pt x="151" y="3511"/>
                    </a:lnTo>
                    <a:lnTo>
                      <a:pt x="81" y="3488"/>
                    </a:lnTo>
                    <a:lnTo>
                      <a:pt x="0" y="3465"/>
                    </a:lnTo>
                    <a:lnTo>
                      <a:pt x="0" y="0"/>
                    </a:lnTo>
                    <a:lnTo>
                      <a:pt x="81" y="24"/>
                    </a:lnTo>
                    <a:lnTo>
                      <a:pt x="151" y="47"/>
                    </a:lnTo>
                    <a:lnTo>
                      <a:pt x="233" y="70"/>
                    </a:lnTo>
                    <a:lnTo>
                      <a:pt x="302" y="82"/>
                    </a:lnTo>
                    <a:lnTo>
                      <a:pt x="384" y="105"/>
                    </a:lnTo>
                    <a:lnTo>
                      <a:pt x="453" y="117"/>
                    </a:lnTo>
                    <a:lnTo>
                      <a:pt x="535" y="128"/>
                    </a:lnTo>
                    <a:lnTo>
                      <a:pt x="616" y="128"/>
                    </a:lnTo>
                    <a:lnTo>
                      <a:pt x="698" y="140"/>
                    </a:lnTo>
                    <a:lnTo>
                      <a:pt x="779" y="151"/>
                    </a:lnTo>
                    <a:lnTo>
                      <a:pt x="860" y="151"/>
                    </a:lnTo>
                    <a:lnTo>
                      <a:pt x="942" y="163"/>
                    </a:lnTo>
                    <a:lnTo>
                      <a:pt x="1023" y="163"/>
                    </a:lnTo>
                    <a:lnTo>
                      <a:pt x="1093" y="163"/>
                    </a:lnTo>
                    <a:lnTo>
                      <a:pt x="1174" y="163"/>
                    </a:lnTo>
                    <a:lnTo>
                      <a:pt x="1256" y="163"/>
                    </a:lnTo>
                    <a:lnTo>
                      <a:pt x="1325" y="163"/>
                    </a:lnTo>
                    <a:lnTo>
                      <a:pt x="1395" y="163"/>
                    </a:lnTo>
                    <a:lnTo>
                      <a:pt x="1477" y="175"/>
                    </a:lnTo>
                    <a:lnTo>
                      <a:pt x="1546" y="175"/>
                    </a:lnTo>
                    <a:lnTo>
                      <a:pt x="1616" y="175"/>
                    </a:lnTo>
                    <a:lnTo>
                      <a:pt x="1686" y="175"/>
                    </a:lnTo>
                    <a:lnTo>
                      <a:pt x="1744" y="175"/>
                    </a:lnTo>
                    <a:lnTo>
                      <a:pt x="1802" y="186"/>
                    </a:lnTo>
                    <a:lnTo>
                      <a:pt x="1872" y="186"/>
                    </a:lnTo>
                    <a:lnTo>
                      <a:pt x="1918" y="198"/>
                    </a:lnTo>
                    <a:lnTo>
                      <a:pt x="1977" y="210"/>
                    </a:lnTo>
                    <a:lnTo>
                      <a:pt x="2023" y="210"/>
                    </a:lnTo>
                    <a:lnTo>
                      <a:pt x="2070" y="221"/>
                    </a:lnTo>
                    <a:lnTo>
                      <a:pt x="2116" y="244"/>
                    </a:lnTo>
                    <a:lnTo>
                      <a:pt x="2151" y="256"/>
                    </a:lnTo>
                    <a:lnTo>
                      <a:pt x="2186" y="279"/>
                    </a:lnTo>
                    <a:lnTo>
                      <a:pt x="2221" y="291"/>
                    </a:lnTo>
                    <a:lnTo>
                      <a:pt x="2244" y="314"/>
                    </a:lnTo>
                    <a:lnTo>
                      <a:pt x="2267" y="337"/>
                    </a:lnTo>
                    <a:lnTo>
                      <a:pt x="2290" y="372"/>
                    </a:lnTo>
                    <a:lnTo>
                      <a:pt x="2314" y="396"/>
                    </a:lnTo>
                    <a:lnTo>
                      <a:pt x="2325" y="430"/>
                    </a:lnTo>
                    <a:lnTo>
                      <a:pt x="2349" y="465"/>
                    </a:lnTo>
                    <a:lnTo>
                      <a:pt x="2360" y="489"/>
                    </a:lnTo>
                    <a:lnTo>
                      <a:pt x="2372" y="523"/>
                    </a:lnTo>
                    <a:lnTo>
                      <a:pt x="2383" y="558"/>
                    </a:lnTo>
                    <a:lnTo>
                      <a:pt x="2395" y="582"/>
                    </a:lnTo>
                    <a:lnTo>
                      <a:pt x="2407" y="616"/>
                    </a:lnTo>
                    <a:lnTo>
                      <a:pt x="2407" y="640"/>
                    </a:lnTo>
                    <a:lnTo>
                      <a:pt x="2418" y="663"/>
                    </a:lnTo>
                    <a:lnTo>
                      <a:pt x="2418" y="686"/>
                    </a:lnTo>
                    <a:lnTo>
                      <a:pt x="2418" y="698"/>
                    </a:lnTo>
                    <a:lnTo>
                      <a:pt x="2418" y="41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8"/>
              <p:cNvSpPr>
                <a:spLocks/>
              </p:cNvSpPr>
              <p:nvPr/>
            </p:nvSpPr>
            <p:spPr bwMode="auto">
              <a:xfrm>
                <a:off x="522" y="16"/>
                <a:ext cx="2418" cy="4162"/>
              </a:xfrm>
              <a:custGeom>
                <a:avLst/>
                <a:gdLst>
                  <a:gd name="T0" fmla="*/ 2418 w 2418"/>
                  <a:gd name="T1" fmla="*/ 4151 h 4162"/>
                  <a:gd name="T2" fmla="*/ 2407 w 2418"/>
                  <a:gd name="T3" fmla="*/ 4104 h 4162"/>
                  <a:gd name="T4" fmla="*/ 2395 w 2418"/>
                  <a:gd name="T5" fmla="*/ 4046 h 4162"/>
                  <a:gd name="T6" fmla="*/ 2372 w 2418"/>
                  <a:gd name="T7" fmla="*/ 3988 h 4162"/>
                  <a:gd name="T8" fmla="*/ 2349 w 2418"/>
                  <a:gd name="T9" fmla="*/ 3918 h 4162"/>
                  <a:gd name="T10" fmla="*/ 2314 w 2418"/>
                  <a:gd name="T11" fmla="*/ 3860 h 4162"/>
                  <a:gd name="T12" fmla="*/ 2267 w 2418"/>
                  <a:gd name="T13" fmla="*/ 3802 h 4162"/>
                  <a:gd name="T14" fmla="*/ 2221 w 2418"/>
                  <a:gd name="T15" fmla="*/ 3755 h 4162"/>
                  <a:gd name="T16" fmla="*/ 2151 w 2418"/>
                  <a:gd name="T17" fmla="*/ 3721 h 4162"/>
                  <a:gd name="T18" fmla="*/ 2070 w 2418"/>
                  <a:gd name="T19" fmla="*/ 3686 h 4162"/>
                  <a:gd name="T20" fmla="*/ 1977 w 2418"/>
                  <a:gd name="T21" fmla="*/ 3662 h 4162"/>
                  <a:gd name="T22" fmla="*/ 1872 w 2418"/>
                  <a:gd name="T23" fmla="*/ 3651 h 4162"/>
                  <a:gd name="T24" fmla="*/ 1744 w 2418"/>
                  <a:gd name="T25" fmla="*/ 3639 h 4162"/>
                  <a:gd name="T26" fmla="*/ 1616 w 2418"/>
                  <a:gd name="T27" fmla="*/ 3639 h 4162"/>
                  <a:gd name="T28" fmla="*/ 1477 w 2418"/>
                  <a:gd name="T29" fmla="*/ 3628 h 4162"/>
                  <a:gd name="T30" fmla="*/ 1325 w 2418"/>
                  <a:gd name="T31" fmla="*/ 3628 h 4162"/>
                  <a:gd name="T32" fmla="*/ 1174 w 2418"/>
                  <a:gd name="T33" fmla="*/ 3628 h 4162"/>
                  <a:gd name="T34" fmla="*/ 1023 w 2418"/>
                  <a:gd name="T35" fmla="*/ 3628 h 4162"/>
                  <a:gd name="T36" fmla="*/ 860 w 2418"/>
                  <a:gd name="T37" fmla="*/ 3616 h 4162"/>
                  <a:gd name="T38" fmla="*/ 698 w 2418"/>
                  <a:gd name="T39" fmla="*/ 3604 h 4162"/>
                  <a:gd name="T40" fmla="*/ 535 w 2418"/>
                  <a:gd name="T41" fmla="*/ 3581 h 4162"/>
                  <a:gd name="T42" fmla="*/ 384 w 2418"/>
                  <a:gd name="T43" fmla="*/ 3558 h 4162"/>
                  <a:gd name="T44" fmla="*/ 233 w 2418"/>
                  <a:gd name="T45" fmla="*/ 3535 h 4162"/>
                  <a:gd name="T46" fmla="*/ 81 w 2418"/>
                  <a:gd name="T47" fmla="*/ 3488 h 4162"/>
                  <a:gd name="T48" fmla="*/ 0 w 2418"/>
                  <a:gd name="T49" fmla="*/ 0 h 4162"/>
                  <a:gd name="T50" fmla="*/ 151 w 2418"/>
                  <a:gd name="T51" fmla="*/ 47 h 4162"/>
                  <a:gd name="T52" fmla="*/ 302 w 2418"/>
                  <a:gd name="T53" fmla="*/ 82 h 4162"/>
                  <a:gd name="T54" fmla="*/ 453 w 2418"/>
                  <a:gd name="T55" fmla="*/ 117 h 4162"/>
                  <a:gd name="T56" fmla="*/ 616 w 2418"/>
                  <a:gd name="T57" fmla="*/ 128 h 4162"/>
                  <a:gd name="T58" fmla="*/ 779 w 2418"/>
                  <a:gd name="T59" fmla="*/ 151 h 4162"/>
                  <a:gd name="T60" fmla="*/ 942 w 2418"/>
                  <a:gd name="T61" fmla="*/ 163 h 4162"/>
                  <a:gd name="T62" fmla="*/ 1093 w 2418"/>
                  <a:gd name="T63" fmla="*/ 163 h 4162"/>
                  <a:gd name="T64" fmla="*/ 1256 w 2418"/>
                  <a:gd name="T65" fmla="*/ 163 h 4162"/>
                  <a:gd name="T66" fmla="*/ 1395 w 2418"/>
                  <a:gd name="T67" fmla="*/ 163 h 4162"/>
                  <a:gd name="T68" fmla="*/ 1546 w 2418"/>
                  <a:gd name="T69" fmla="*/ 175 h 4162"/>
                  <a:gd name="T70" fmla="*/ 1686 w 2418"/>
                  <a:gd name="T71" fmla="*/ 175 h 4162"/>
                  <a:gd name="T72" fmla="*/ 1802 w 2418"/>
                  <a:gd name="T73" fmla="*/ 186 h 4162"/>
                  <a:gd name="T74" fmla="*/ 1918 w 2418"/>
                  <a:gd name="T75" fmla="*/ 198 h 4162"/>
                  <a:gd name="T76" fmla="*/ 2023 w 2418"/>
                  <a:gd name="T77" fmla="*/ 210 h 4162"/>
                  <a:gd name="T78" fmla="*/ 2116 w 2418"/>
                  <a:gd name="T79" fmla="*/ 244 h 4162"/>
                  <a:gd name="T80" fmla="*/ 2186 w 2418"/>
                  <a:gd name="T81" fmla="*/ 279 h 4162"/>
                  <a:gd name="T82" fmla="*/ 2244 w 2418"/>
                  <a:gd name="T83" fmla="*/ 314 h 4162"/>
                  <a:gd name="T84" fmla="*/ 2290 w 2418"/>
                  <a:gd name="T85" fmla="*/ 372 h 4162"/>
                  <a:gd name="T86" fmla="*/ 2325 w 2418"/>
                  <a:gd name="T87" fmla="*/ 430 h 4162"/>
                  <a:gd name="T88" fmla="*/ 2360 w 2418"/>
                  <a:gd name="T89" fmla="*/ 489 h 4162"/>
                  <a:gd name="T90" fmla="*/ 2383 w 2418"/>
                  <a:gd name="T91" fmla="*/ 558 h 4162"/>
                  <a:gd name="T92" fmla="*/ 2407 w 2418"/>
                  <a:gd name="T93" fmla="*/ 616 h 4162"/>
                  <a:gd name="T94" fmla="*/ 2418 w 2418"/>
                  <a:gd name="T95" fmla="*/ 663 h 4162"/>
                  <a:gd name="T96" fmla="*/ 2418 w 2418"/>
                  <a:gd name="T97" fmla="*/ 698 h 416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418"/>
                  <a:gd name="T148" fmla="*/ 0 h 4162"/>
                  <a:gd name="T149" fmla="*/ 2418 w 2418"/>
                  <a:gd name="T150" fmla="*/ 4162 h 416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418" h="4162">
                    <a:moveTo>
                      <a:pt x="2418" y="4162"/>
                    </a:moveTo>
                    <a:lnTo>
                      <a:pt x="2418" y="4151"/>
                    </a:lnTo>
                    <a:lnTo>
                      <a:pt x="2418" y="4127"/>
                    </a:lnTo>
                    <a:lnTo>
                      <a:pt x="2407" y="4104"/>
                    </a:lnTo>
                    <a:lnTo>
                      <a:pt x="2407" y="4081"/>
                    </a:lnTo>
                    <a:lnTo>
                      <a:pt x="2395" y="4046"/>
                    </a:lnTo>
                    <a:lnTo>
                      <a:pt x="2383" y="4011"/>
                    </a:lnTo>
                    <a:lnTo>
                      <a:pt x="2372" y="3988"/>
                    </a:lnTo>
                    <a:lnTo>
                      <a:pt x="2360" y="3953"/>
                    </a:lnTo>
                    <a:lnTo>
                      <a:pt x="2349" y="3918"/>
                    </a:lnTo>
                    <a:lnTo>
                      <a:pt x="2325" y="3895"/>
                    </a:lnTo>
                    <a:lnTo>
                      <a:pt x="2314" y="3860"/>
                    </a:lnTo>
                    <a:lnTo>
                      <a:pt x="2290" y="3837"/>
                    </a:lnTo>
                    <a:lnTo>
                      <a:pt x="2267" y="3802"/>
                    </a:lnTo>
                    <a:lnTo>
                      <a:pt x="2244" y="3779"/>
                    </a:lnTo>
                    <a:lnTo>
                      <a:pt x="2221" y="3755"/>
                    </a:lnTo>
                    <a:lnTo>
                      <a:pt x="2186" y="3732"/>
                    </a:lnTo>
                    <a:lnTo>
                      <a:pt x="2151" y="3721"/>
                    </a:lnTo>
                    <a:lnTo>
                      <a:pt x="2116" y="3697"/>
                    </a:lnTo>
                    <a:lnTo>
                      <a:pt x="2070" y="3686"/>
                    </a:lnTo>
                    <a:lnTo>
                      <a:pt x="2023" y="3674"/>
                    </a:lnTo>
                    <a:lnTo>
                      <a:pt x="1977" y="3662"/>
                    </a:lnTo>
                    <a:lnTo>
                      <a:pt x="1918" y="3662"/>
                    </a:lnTo>
                    <a:lnTo>
                      <a:pt x="1872" y="3651"/>
                    </a:lnTo>
                    <a:lnTo>
                      <a:pt x="1802" y="3651"/>
                    </a:lnTo>
                    <a:lnTo>
                      <a:pt x="1744" y="3639"/>
                    </a:lnTo>
                    <a:lnTo>
                      <a:pt x="1686" y="3639"/>
                    </a:lnTo>
                    <a:lnTo>
                      <a:pt x="1616" y="3639"/>
                    </a:lnTo>
                    <a:lnTo>
                      <a:pt x="1546" y="3639"/>
                    </a:lnTo>
                    <a:lnTo>
                      <a:pt x="1477" y="3628"/>
                    </a:lnTo>
                    <a:lnTo>
                      <a:pt x="1395" y="3628"/>
                    </a:lnTo>
                    <a:lnTo>
                      <a:pt x="1325" y="3628"/>
                    </a:lnTo>
                    <a:lnTo>
                      <a:pt x="1256" y="3628"/>
                    </a:lnTo>
                    <a:lnTo>
                      <a:pt x="1174" y="3628"/>
                    </a:lnTo>
                    <a:lnTo>
                      <a:pt x="1093" y="3628"/>
                    </a:lnTo>
                    <a:lnTo>
                      <a:pt x="1023" y="3628"/>
                    </a:lnTo>
                    <a:lnTo>
                      <a:pt x="942" y="3616"/>
                    </a:lnTo>
                    <a:lnTo>
                      <a:pt x="860" y="3616"/>
                    </a:lnTo>
                    <a:lnTo>
                      <a:pt x="779" y="3616"/>
                    </a:lnTo>
                    <a:lnTo>
                      <a:pt x="698" y="3604"/>
                    </a:lnTo>
                    <a:lnTo>
                      <a:pt x="616" y="3593"/>
                    </a:lnTo>
                    <a:lnTo>
                      <a:pt x="535" y="3581"/>
                    </a:lnTo>
                    <a:lnTo>
                      <a:pt x="453" y="3581"/>
                    </a:lnTo>
                    <a:lnTo>
                      <a:pt x="384" y="3558"/>
                    </a:lnTo>
                    <a:lnTo>
                      <a:pt x="302" y="3546"/>
                    </a:lnTo>
                    <a:lnTo>
                      <a:pt x="233" y="3535"/>
                    </a:lnTo>
                    <a:lnTo>
                      <a:pt x="151" y="3511"/>
                    </a:lnTo>
                    <a:lnTo>
                      <a:pt x="81" y="3488"/>
                    </a:lnTo>
                    <a:lnTo>
                      <a:pt x="0" y="3465"/>
                    </a:lnTo>
                    <a:lnTo>
                      <a:pt x="0" y="0"/>
                    </a:lnTo>
                    <a:lnTo>
                      <a:pt x="81" y="24"/>
                    </a:lnTo>
                    <a:lnTo>
                      <a:pt x="151" y="47"/>
                    </a:lnTo>
                    <a:lnTo>
                      <a:pt x="233" y="70"/>
                    </a:lnTo>
                    <a:lnTo>
                      <a:pt x="302" y="82"/>
                    </a:lnTo>
                    <a:lnTo>
                      <a:pt x="384" y="105"/>
                    </a:lnTo>
                    <a:lnTo>
                      <a:pt x="453" y="117"/>
                    </a:lnTo>
                    <a:lnTo>
                      <a:pt x="535" y="128"/>
                    </a:lnTo>
                    <a:lnTo>
                      <a:pt x="616" y="128"/>
                    </a:lnTo>
                    <a:lnTo>
                      <a:pt x="698" y="140"/>
                    </a:lnTo>
                    <a:lnTo>
                      <a:pt x="779" y="151"/>
                    </a:lnTo>
                    <a:lnTo>
                      <a:pt x="860" y="151"/>
                    </a:lnTo>
                    <a:lnTo>
                      <a:pt x="942" y="163"/>
                    </a:lnTo>
                    <a:lnTo>
                      <a:pt x="1023" y="163"/>
                    </a:lnTo>
                    <a:lnTo>
                      <a:pt x="1093" y="163"/>
                    </a:lnTo>
                    <a:lnTo>
                      <a:pt x="1174" y="163"/>
                    </a:lnTo>
                    <a:lnTo>
                      <a:pt x="1256" y="163"/>
                    </a:lnTo>
                    <a:lnTo>
                      <a:pt x="1325" y="163"/>
                    </a:lnTo>
                    <a:lnTo>
                      <a:pt x="1395" y="163"/>
                    </a:lnTo>
                    <a:lnTo>
                      <a:pt x="1477" y="175"/>
                    </a:lnTo>
                    <a:lnTo>
                      <a:pt x="1546" y="175"/>
                    </a:lnTo>
                    <a:lnTo>
                      <a:pt x="1616" y="175"/>
                    </a:lnTo>
                    <a:lnTo>
                      <a:pt x="1686" y="175"/>
                    </a:lnTo>
                    <a:lnTo>
                      <a:pt x="1744" y="175"/>
                    </a:lnTo>
                    <a:lnTo>
                      <a:pt x="1802" y="186"/>
                    </a:lnTo>
                    <a:lnTo>
                      <a:pt x="1872" y="186"/>
                    </a:lnTo>
                    <a:lnTo>
                      <a:pt x="1918" y="198"/>
                    </a:lnTo>
                    <a:lnTo>
                      <a:pt x="1977" y="210"/>
                    </a:lnTo>
                    <a:lnTo>
                      <a:pt x="2023" y="210"/>
                    </a:lnTo>
                    <a:lnTo>
                      <a:pt x="2070" y="221"/>
                    </a:lnTo>
                    <a:lnTo>
                      <a:pt x="2116" y="244"/>
                    </a:lnTo>
                    <a:lnTo>
                      <a:pt x="2151" y="256"/>
                    </a:lnTo>
                    <a:lnTo>
                      <a:pt x="2186" y="279"/>
                    </a:lnTo>
                    <a:lnTo>
                      <a:pt x="2221" y="291"/>
                    </a:lnTo>
                    <a:lnTo>
                      <a:pt x="2244" y="314"/>
                    </a:lnTo>
                    <a:lnTo>
                      <a:pt x="2267" y="337"/>
                    </a:lnTo>
                    <a:lnTo>
                      <a:pt x="2290" y="372"/>
                    </a:lnTo>
                    <a:lnTo>
                      <a:pt x="2314" y="396"/>
                    </a:lnTo>
                    <a:lnTo>
                      <a:pt x="2325" y="430"/>
                    </a:lnTo>
                    <a:lnTo>
                      <a:pt x="2349" y="465"/>
                    </a:lnTo>
                    <a:lnTo>
                      <a:pt x="2360" y="489"/>
                    </a:lnTo>
                    <a:lnTo>
                      <a:pt x="2372" y="523"/>
                    </a:lnTo>
                    <a:lnTo>
                      <a:pt x="2383" y="558"/>
                    </a:lnTo>
                    <a:lnTo>
                      <a:pt x="2395" y="582"/>
                    </a:lnTo>
                    <a:lnTo>
                      <a:pt x="2407" y="616"/>
                    </a:lnTo>
                    <a:lnTo>
                      <a:pt x="2407" y="640"/>
                    </a:lnTo>
                    <a:lnTo>
                      <a:pt x="2418" y="663"/>
                    </a:lnTo>
                    <a:lnTo>
                      <a:pt x="2418" y="686"/>
                    </a:lnTo>
                    <a:lnTo>
                      <a:pt x="2418" y="698"/>
                    </a:lnTo>
                    <a:lnTo>
                      <a:pt x="2418" y="4162"/>
                    </a:lnTo>
                  </a:path>
                </a:pathLst>
              </a:custGeom>
              <a:noFill/>
              <a:ln w="0">
                <a:solidFill>
                  <a:srgbClr val="0E0D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9"/>
              <p:cNvSpPr>
                <a:spLocks/>
              </p:cNvSpPr>
              <p:nvPr/>
            </p:nvSpPr>
            <p:spPr bwMode="auto">
              <a:xfrm>
                <a:off x="2940" y="16"/>
                <a:ext cx="2419" cy="4162"/>
              </a:xfrm>
              <a:custGeom>
                <a:avLst/>
                <a:gdLst>
                  <a:gd name="T0" fmla="*/ 0 w 2419"/>
                  <a:gd name="T1" fmla="*/ 4151 h 4162"/>
                  <a:gd name="T2" fmla="*/ 12 w 2419"/>
                  <a:gd name="T3" fmla="*/ 4104 h 4162"/>
                  <a:gd name="T4" fmla="*/ 24 w 2419"/>
                  <a:gd name="T5" fmla="*/ 4046 h 4162"/>
                  <a:gd name="T6" fmla="*/ 47 w 2419"/>
                  <a:gd name="T7" fmla="*/ 3988 h 4162"/>
                  <a:gd name="T8" fmla="*/ 70 w 2419"/>
                  <a:gd name="T9" fmla="*/ 3918 h 4162"/>
                  <a:gd name="T10" fmla="*/ 105 w 2419"/>
                  <a:gd name="T11" fmla="*/ 3860 h 4162"/>
                  <a:gd name="T12" fmla="*/ 152 w 2419"/>
                  <a:gd name="T13" fmla="*/ 3802 h 4162"/>
                  <a:gd name="T14" fmla="*/ 198 w 2419"/>
                  <a:gd name="T15" fmla="*/ 3755 h 4162"/>
                  <a:gd name="T16" fmla="*/ 268 w 2419"/>
                  <a:gd name="T17" fmla="*/ 3721 h 4162"/>
                  <a:gd name="T18" fmla="*/ 349 w 2419"/>
                  <a:gd name="T19" fmla="*/ 3686 h 4162"/>
                  <a:gd name="T20" fmla="*/ 442 w 2419"/>
                  <a:gd name="T21" fmla="*/ 3662 h 4162"/>
                  <a:gd name="T22" fmla="*/ 547 w 2419"/>
                  <a:gd name="T23" fmla="*/ 3651 h 4162"/>
                  <a:gd name="T24" fmla="*/ 675 w 2419"/>
                  <a:gd name="T25" fmla="*/ 3639 h 4162"/>
                  <a:gd name="T26" fmla="*/ 803 w 2419"/>
                  <a:gd name="T27" fmla="*/ 3639 h 4162"/>
                  <a:gd name="T28" fmla="*/ 942 w 2419"/>
                  <a:gd name="T29" fmla="*/ 3628 h 4162"/>
                  <a:gd name="T30" fmla="*/ 1093 w 2419"/>
                  <a:gd name="T31" fmla="*/ 3628 h 4162"/>
                  <a:gd name="T32" fmla="*/ 1244 w 2419"/>
                  <a:gd name="T33" fmla="*/ 3628 h 4162"/>
                  <a:gd name="T34" fmla="*/ 1396 w 2419"/>
                  <a:gd name="T35" fmla="*/ 3628 h 4162"/>
                  <a:gd name="T36" fmla="*/ 1558 w 2419"/>
                  <a:gd name="T37" fmla="*/ 3616 h 4162"/>
                  <a:gd name="T38" fmla="*/ 1721 w 2419"/>
                  <a:gd name="T39" fmla="*/ 3604 h 4162"/>
                  <a:gd name="T40" fmla="*/ 1884 w 2419"/>
                  <a:gd name="T41" fmla="*/ 3581 h 4162"/>
                  <a:gd name="T42" fmla="*/ 2035 w 2419"/>
                  <a:gd name="T43" fmla="*/ 3558 h 4162"/>
                  <a:gd name="T44" fmla="*/ 2186 w 2419"/>
                  <a:gd name="T45" fmla="*/ 3535 h 4162"/>
                  <a:gd name="T46" fmla="*/ 2337 w 2419"/>
                  <a:gd name="T47" fmla="*/ 3488 h 4162"/>
                  <a:gd name="T48" fmla="*/ 2419 w 2419"/>
                  <a:gd name="T49" fmla="*/ 0 h 4162"/>
                  <a:gd name="T50" fmla="*/ 2268 w 2419"/>
                  <a:gd name="T51" fmla="*/ 47 h 4162"/>
                  <a:gd name="T52" fmla="*/ 2116 w 2419"/>
                  <a:gd name="T53" fmla="*/ 82 h 4162"/>
                  <a:gd name="T54" fmla="*/ 1965 w 2419"/>
                  <a:gd name="T55" fmla="*/ 117 h 4162"/>
                  <a:gd name="T56" fmla="*/ 1803 w 2419"/>
                  <a:gd name="T57" fmla="*/ 128 h 4162"/>
                  <a:gd name="T58" fmla="*/ 1640 w 2419"/>
                  <a:gd name="T59" fmla="*/ 151 h 4162"/>
                  <a:gd name="T60" fmla="*/ 1477 w 2419"/>
                  <a:gd name="T61" fmla="*/ 163 h 4162"/>
                  <a:gd name="T62" fmla="*/ 1326 w 2419"/>
                  <a:gd name="T63" fmla="*/ 163 h 4162"/>
                  <a:gd name="T64" fmla="*/ 1163 w 2419"/>
                  <a:gd name="T65" fmla="*/ 163 h 4162"/>
                  <a:gd name="T66" fmla="*/ 1012 w 2419"/>
                  <a:gd name="T67" fmla="*/ 163 h 4162"/>
                  <a:gd name="T68" fmla="*/ 872 w 2419"/>
                  <a:gd name="T69" fmla="*/ 175 h 4162"/>
                  <a:gd name="T70" fmla="*/ 733 w 2419"/>
                  <a:gd name="T71" fmla="*/ 175 h 4162"/>
                  <a:gd name="T72" fmla="*/ 617 w 2419"/>
                  <a:gd name="T73" fmla="*/ 186 h 4162"/>
                  <a:gd name="T74" fmla="*/ 489 w 2419"/>
                  <a:gd name="T75" fmla="*/ 198 h 4162"/>
                  <a:gd name="T76" fmla="*/ 396 w 2419"/>
                  <a:gd name="T77" fmla="*/ 210 h 4162"/>
                  <a:gd name="T78" fmla="*/ 303 w 2419"/>
                  <a:gd name="T79" fmla="*/ 244 h 4162"/>
                  <a:gd name="T80" fmla="*/ 233 w 2419"/>
                  <a:gd name="T81" fmla="*/ 279 h 4162"/>
                  <a:gd name="T82" fmla="*/ 175 w 2419"/>
                  <a:gd name="T83" fmla="*/ 314 h 4162"/>
                  <a:gd name="T84" fmla="*/ 128 w 2419"/>
                  <a:gd name="T85" fmla="*/ 372 h 4162"/>
                  <a:gd name="T86" fmla="*/ 82 w 2419"/>
                  <a:gd name="T87" fmla="*/ 430 h 4162"/>
                  <a:gd name="T88" fmla="*/ 59 w 2419"/>
                  <a:gd name="T89" fmla="*/ 489 h 4162"/>
                  <a:gd name="T90" fmla="*/ 35 w 2419"/>
                  <a:gd name="T91" fmla="*/ 558 h 4162"/>
                  <a:gd name="T92" fmla="*/ 12 w 2419"/>
                  <a:gd name="T93" fmla="*/ 616 h 4162"/>
                  <a:gd name="T94" fmla="*/ 0 w 2419"/>
                  <a:gd name="T95" fmla="*/ 663 h 4162"/>
                  <a:gd name="T96" fmla="*/ 0 w 2419"/>
                  <a:gd name="T97" fmla="*/ 698 h 416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419"/>
                  <a:gd name="T148" fmla="*/ 0 h 4162"/>
                  <a:gd name="T149" fmla="*/ 2419 w 2419"/>
                  <a:gd name="T150" fmla="*/ 4162 h 416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419" h="4162">
                    <a:moveTo>
                      <a:pt x="0" y="4162"/>
                    </a:moveTo>
                    <a:lnTo>
                      <a:pt x="0" y="4151"/>
                    </a:lnTo>
                    <a:lnTo>
                      <a:pt x="0" y="4127"/>
                    </a:lnTo>
                    <a:lnTo>
                      <a:pt x="12" y="4104"/>
                    </a:lnTo>
                    <a:lnTo>
                      <a:pt x="12" y="4081"/>
                    </a:lnTo>
                    <a:lnTo>
                      <a:pt x="24" y="4046"/>
                    </a:lnTo>
                    <a:lnTo>
                      <a:pt x="35" y="4011"/>
                    </a:lnTo>
                    <a:lnTo>
                      <a:pt x="47" y="3988"/>
                    </a:lnTo>
                    <a:lnTo>
                      <a:pt x="59" y="3953"/>
                    </a:lnTo>
                    <a:lnTo>
                      <a:pt x="70" y="3918"/>
                    </a:lnTo>
                    <a:lnTo>
                      <a:pt x="82" y="3895"/>
                    </a:lnTo>
                    <a:lnTo>
                      <a:pt x="105" y="3860"/>
                    </a:lnTo>
                    <a:lnTo>
                      <a:pt x="128" y="3837"/>
                    </a:lnTo>
                    <a:lnTo>
                      <a:pt x="152" y="3802"/>
                    </a:lnTo>
                    <a:lnTo>
                      <a:pt x="175" y="3779"/>
                    </a:lnTo>
                    <a:lnTo>
                      <a:pt x="198" y="3755"/>
                    </a:lnTo>
                    <a:lnTo>
                      <a:pt x="233" y="3732"/>
                    </a:lnTo>
                    <a:lnTo>
                      <a:pt x="268" y="3721"/>
                    </a:lnTo>
                    <a:lnTo>
                      <a:pt x="303" y="3697"/>
                    </a:lnTo>
                    <a:lnTo>
                      <a:pt x="349" y="3686"/>
                    </a:lnTo>
                    <a:lnTo>
                      <a:pt x="396" y="3674"/>
                    </a:lnTo>
                    <a:lnTo>
                      <a:pt x="442" y="3662"/>
                    </a:lnTo>
                    <a:lnTo>
                      <a:pt x="489" y="3662"/>
                    </a:lnTo>
                    <a:lnTo>
                      <a:pt x="547" y="3651"/>
                    </a:lnTo>
                    <a:lnTo>
                      <a:pt x="617" y="3651"/>
                    </a:lnTo>
                    <a:lnTo>
                      <a:pt x="675" y="3639"/>
                    </a:lnTo>
                    <a:lnTo>
                      <a:pt x="733" y="3639"/>
                    </a:lnTo>
                    <a:lnTo>
                      <a:pt x="803" y="3639"/>
                    </a:lnTo>
                    <a:lnTo>
                      <a:pt x="872" y="3639"/>
                    </a:lnTo>
                    <a:lnTo>
                      <a:pt x="942" y="3628"/>
                    </a:lnTo>
                    <a:lnTo>
                      <a:pt x="1012" y="3628"/>
                    </a:lnTo>
                    <a:lnTo>
                      <a:pt x="1093" y="3628"/>
                    </a:lnTo>
                    <a:lnTo>
                      <a:pt x="1163" y="3628"/>
                    </a:lnTo>
                    <a:lnTo>
                      <a:pt x="1244" y="3628"/>
                    </a:lnTo>
                    <a:lnTo>
                      <a:pt x="1326" y="3628"/>
                    </a:lnTo>
                    <a:lnTo>
                      <a:pt x="1396" y="3628"/>
                    </a:lnTo>
                    <a:lnTo>
                      <a:pt x="1477" y="3616"/>
                    </a:lnTo>
                    <a:lnTo>
                      <a:pt x="1558" y="3616"/>
                    </a:lnTo>
                    <a:lnTo>
                      <a:pt x="1640" y="3616"/>
                    </a:lnTo>
                    <a:lnTo>
                      <a:pt x="1721" y="3604"/>
                    </a:lnTo>
                    <a:lnTo>
                      <a:pt x="1803" y="3593"/>
                    </a:lnTo>
                    <a:lnTo>
                      <a:pt x="1884" y="3581"/>
                    </a:lnTo>
                    <a:lnTo>
                      <a:pt x="1965" y="3581"/>
                    </a:lnTo>
                    <a:lnTo>
                      <a:pt x="2035" y="3558"/>
                    </a:lnTo>
                    <a:lnTo>
                      <a:pt x="2116" y="3546"/>
                    </a:lnTo>
                    <a:lnTo>
                      <a:pt x="2186" y="3535"/>
                    </a:lnTo>
                    <a:lnTo>
                      <a:pt x="2268" y="3511"/>
                    </a:lnTo>
                    <a:lnTo>
                      <a:pt x="2337" y="3488"/>
                    </a:lnTo>
                    <a:lnTo>
                      <a:pt x="2419" y="3465"/>
                    </a:lnTo>
                    <a:lnTo>
                      <a:pt x="2419" y="0"/>
                    </a:lnTo>
                    <a:lnTo>
                      <a:pt x="2337" y="24"/>
                    </a:lnTo>
                    <a:lnTo>
                      <a:pt x="2268" y="47"/>
                    </a:lnTo>
                    <a:lnTo>
                      <a:pt x="2186" y="70"/>
                    </a:lnTo>
                    <a:lnTo>
                      <a:pt x="2116" y="82"/>
                    </a:lnTo>
                    <a:lnTo>
                      <a:pt x="2035" y="105"/>
                    </a:lnTo>
                    <a:lnTo>
                      <a:pt x="1965" y="117"/>
                    </a:lnTo>
                    <a:lnTo>
                      <a:pt x="1884" y="128"/>
                    </a:lnTo>
                    <a:lnTo>
                      <a:pt x="1803" y="128"/>
                    </a:lnTo>
                    <a:lnTo>
                      <a:pt x="1721" y="140"/>
                    </a:lnTo>
                    <a:lnTo>
                      <a:pt x="1640" y="151"/>
                    </a:lnTo>
                    <a:lnTo>
                      <a:pt x="1558" y="151"/>
                    </a:lnTo>
                    <a:lnTo>
                      <a:pt x="1477" y="163"/>
                    </a:lnTo>
                    <a:lnTo>
                      <a:pt x="1396" y="163"/>
                    </a:lnTo>
                    <a:lnTo>
                      <a:pt x="1326" y="163"/>
                    </a:lnTo>
                    <a:lnTo>
                      <a:pt x="1244" y="163"/>
                    </a:lnTo>
                    <a:lnTo>
                      <a:pt x="1163" y="163"/>
                    </a:lnTo>
                    <a:lnTo>
                      <a:pt x="1093" y="163"/>
                    </a:lnTo>
                    <a:lnTo>
                      <a:pt x="1012" y="163"/>
                    </a:lnTo>
                    <a:lnTo>
                      <a:pt x="942" y="175"/>
                    </a:lnTo>
                    <a:lnTo>
                      <a:pt x="872" y="175"/>
                    </a:lnTo>
                    <a:lnTo>
                      <a:pt x="803" y="175"/>
                    </a:lnTo>
                    <a:lnTo>
                      <a:pt x="733" y="175"/>
                    </a:lnTo>
                    <a:lnTo>
                      <a:pt x="675" y="175"/>
                    </a:lnTo>
                    <a:lnTo>
                      <a:pt x="617" y="186"/>
                    </a:lnTo>
                    <a:lnTo>
                      <a:pt x="547" y="186"/>
                    </a:lnTo>
                    <a:lnTo>
                      <a:pt x="489" y="198"/>
                    </a:lnTo>
                    <a:lnTo>
                      <a:pt x="442" y="210"/>
                    </a:lnTo>
                    <a:lnTo>
                      <a:pt x="396" y="210"/>
                    </a:lnTo>
                    <a:lnTo>
                      <a:pt x="349" y="221"/>
                    </a:lnTo>
                    <a:lnTo>
                      <a:pt x="303" y="244"/>
                    </a:lnTo>
                    <a:lnTo>
                      <a:pt x="268" y="256"/>
                    </a:lnTo>
                    <a:lnTo>
                      <a:pt x="233" y="279"/>
                    </a:lnTo>
                    <a:lnTo>
                      <a:pt x="198" y="291"/>
                    </a:lnTo>
                    <a:lnTo>
                      <a:pt x="175" y="314"/>
                    </a:lnTo>
                    <a:lnTo>
                      <a:pt x="152" y="337"/>
                    </a:lnTo>
                    <a:lnTo>
                      <a:pt x="128" y="372"/>
                    </a:lnTo>
                    <a:lnTo>
                      <a:pt x="105" y="396"/>
                    </a:lnTo>
                    <a:lnTo>
                      <a:pt x="82" y="430"/>
                    </a:lnTo>
                    <a:lnTo>
                      <a:pt x="70" y="465"/>
                    </a:lnTo>
                    <a:lnTo>
                      <a:pt x="59" y="489"/>
                    </a:lnTo>
                    <a:lnTo>
                      <a:pt x="47" y="523"/>
                    </a:lnTo>
                    <a:lnTo>
                      <a:pt x="35" y="558"/>
                    </a:lnTo>
                    <a:lnTo>
                      <a:pt x="24" y="582"/>
                    </a:lnTo>
                    <a:lnTo>
                      <a:pt x="12" y="616"/>
                    </a:lnTo>
                    <a:lnTo>
                      <a:pt x="12" y="640"/>
                    </a:lnTo>
                    <a:lnTo>
                      <a:pt x="0" y="663"/>
                    </a:lnTo>
                    <a:lnTo>
                      <a:pt x="0" y="686"/>
                    </a:lnTo>
                    <a:lnTo>
                      <a:pt x="0" y="698"/>
                    </a:lnTo>
                    <a:lnTo>
                      <a:pt x="0" y="41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0"/>
              <p:cNvSpPr>
                <a:spLocks/>
              </p:cNvSpPr>
              <p:nvPr/>
            </p:nvSpPr>
            <p:spPr bwMode="auto">
              <a:xfrm>
                <a:off x="2940" y="16"/>
                <a:ext cx="2419" cy="4162"/>
              </a:xfrm>
              <a:custGeom>
                <a:avLst/>
                <a:gdLst>
                  <a:gd name="T0" fmla="*/ 0 w 2419"/>
                  <a:gd name="T1" fmla="*/ 4151 h 4162"/>
                  <a:gd name="T2" fmla="*/ 12 w 2419"/>
                  <a:gd name="T3" fmla="*/ 4104 h 4162"/>
                  <a:gd name="T4" fmla="*/ 24 w 2419"/>
                  <a:gd name="T5" fmla="*/ 4046 h 4162"/>
                  <a:gd name="T6" fmla="*/ 47 w 2419"/>
                  <a:gd name="T7" fmla="*/ 3988 h 4162"/>
                  <a:gd name="T8" fmla="*/ 70 w 2419"/>
                  <a:gd name="T9" fmla="*/ 3918 h 4162"/>
                  <a:gd name="T10" fmla="*/ 105 w 2419"/>
                  <a:gd name="T11" fmla="*/ 3860 h 4162"/>
                  <a:gd name="T12" fmla="*/ 152 w 2419"/>
                  <a:gd name="T13" fmla="*/ 3802 h 4162"/>
                  <a:gd name="T14" fmla="*/ 198 w 2419"/>
                  <a:gd name="T15" fmla="*/ 3755 h 4162"/>
                  <a:gd name="T16" fmla="*/ 268 w 2419"/>
                  <a:gd name="T17" fmla="*/ 3721 h 4162"/>
                  <a:gd name="T18" fmla="*/ 349 w 2419"/>
                  <a:gd name="T19" fmla="*/ 3686 h 4162"/>
                  <a:gd name="T20" fmla="*/ 442 w 2419"/>
                  <a:gd name="T21" fmla="*/ 3662 h 4162"/>
                  <a:gd name="T22" fmla="*/ 547 w 2419"/>
                  <a:gd name="T23" fmla="*/ 3651 h 4162"/>
                  <a:gd name="T24" fmla="*/ 675 w 2419"/>
                  <a:gd name="T25" fmla="*/ 3639 h 4162"/>
                  <a:gd name="T26" fmla="*/ 803 w 2419"/>
                  <a:gd name="T27" fmla="*/ 3639 h 4162"/>
                  <a:gd name="T28" fmla="*/ 942 w 2419"/>
                  <a:gd name="T29" fmla="*/ 3628 h 4162"/>
                  <a:gd name="T30" fmla="*/ 1093 w 2419"/>
                  <a:gd name="T31" fmla="*/ 3628 h 4162"/>
                  <a:gd name="T32" fmla="*/ 1244 w 2419"/>
                  <a:gd name="T33" fmla="*/ 3628 h 4162"/>
                  <a:gd name="T34" fmla="*/ 1396 w 2419"/>
                  <a:gd name="T35" fmla="*/ 3628 h 4162"/>
                  <a:gd name="T36" fmla="*/ 1558 w 2419"/>
                  <a:gd name="T37" fmla="*/ 3616 h 4162"/>
                  <a:gd name="T38" fmla="*/ 1721 w 2419"/>
                  <a:gd name="T39" fmla="*/ 3604 h 4162"/>
                  <a:gd name="T40" fmla="*/ 1884 w 2419"/>
                  <a:gd name="T41" fmla="*/ 3581 h 4162"/>
                  <a:gd name="T42" fmla="*/ 2035 w 2419"/>
                  <a:gd name="T43" fmla="*/ 3558 h 4162"/>
                  <a:gd name="T44" fmla="*/ 2186 w 2419"/>
                  <a:gd name="T45" fmla="*/ 3535 h 4162"/>
                  <a:gd name="T46" fmla="*/ 2337 w 2419"/>
                  <a:gd name="T47" fmla="*/ 3488 h 4162"/>
                  <a:gd name="T48" fmla="*/ 2419 w 2419"/>
                  <a:gd name="T49" fmla="*/ 0 h 4162"/>
                  <a:gd name="T50" fmla="*/ 2268 w 2419"/>
                  <a:gd name="T51" fmla="*/ 47 h 4162"/>
                  <a:gd name="T52" fmla="*/ 2116 w 2419"/>
                  <a:gd name="T53" fmla="*/ 82 h 4162"/>
                  <a:gd name="T54" fmla="*/ 1965 w 2419"/>
                  <a:gd name="T55" fmla="*/ 117 h 4162"/>
                  <a:gd name="T56" fmla="*/ 1803 w 2419"/>
                  <a:gd name="T57" fmla="*/ 128 h 4162"/>
                  <a:gd name="T58" fmla="*/ 1640 w 2419"/>
                  <a:gd name="T59" fmla="*/ 151 h 4162"/>
                  <a:gd name="T60" fmla="*/ 1477 w 2419"/>
                  <a:gd name="T61" fmla="*/ 163 h 4162"/>
                  <a:gd name="T62" fmla="*/ 1326 w 2419"/>
                  <a:gd name="T63" fmla="*/ 163 h 4162"/>
                  <a:gd name="T64" fmla="*/ 1163 w 2419"/>
                  <a:gd name="T65" fmla="*/ 163 h 4162"/>
                  <a:gd name="T66" fmla="*/ 1012 w 2419"/>
                  <a:gd name="T67" fmla="*/ 163 h 4162"/>
                  <a:gd name="T68" fmla="*/ 872 w 2419"/>
                  <a:gd name="T69" fmla="*/ 175 h 4162"/>
                  <a:gd name="T70" fmla="*/ 733 w 2419"/>
                  <a:gd name="T71" fmla="*/ 175 h 4162"/>
                  <a:gd name="T72" fmla="*/ 617 w 2419"/>
                  <a:gd name="T73" fmla="*/ 186 h 4162"/>
                  <a:gd name="T74" fmla="*/ 489 w 2419"/>
                  <a:gd name="T75" fmla="*/ 198 h 4162"/>
                  <a:gd name="T76" fmla="*/ 396 w 2419"/>
                  <a:gd name="T77" fmla="*/ 210 h 4162"/>
                  <a:gd name="T78" fmla="*/ 303 w 2419"/>
                  <a:gd name="T79" fmla="*/ 244 h 4162"/>
                  <a:gd name="T80" fmla="*/ 233 w 2419"/>
                  <a:gd name="T81" fmla="*/ 279 h 4162"/>
                  <a:gd name="T82" fmla="*/ 175 w 2419"/>
                  <a:gd name="T83" fmla="*/ 314 h 4162"/>
                  <a:gd name="T84" fmla="*/ 128 w 2419"/>
                  <a:gd name="T85" fmla="*/ 372 h 4162"/>
                  <a:gd name="T86" fmla="*/ 82 w 2419"/>
                  <a:gd name="T87" fmla="*/ 430 h 4162"/>
                  <a:gd name="T88" fmla="*/ 59 w 2419"/>
                  <a:gd name="T89" fmla="*/ 489 h 4162"/>
                  <a:gd name="T90" fmla="*/ 35 w 2419"/>
                  <a:gd name="T91" fmla="*/ 558 h 4162"/>
                  <a:gd name="T92" fmla="*/ 12 w 2419"/>
                  <a:gd name="T93" fmla="*/ 616 h 4162"/>
                  <a:gd name="T94" fmla="*/ 0 w 2419"/>
                  <a:gd name="T95" fmla="*/ 663 h 4162"/>
                  <a:gd name="T96" fmla="*/ 0 w 2419"/>
                  <a:gd name="T97" fmla="*/ 698 h 416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419"/>
                  <a:gd name="T148" fmla="*/ 0 h 4162"/>
                  <a:gd name="T149" fmla="*/ 2419 w 2419"/>
                  <a:gd name="T150" fmla="*/ 4162 h 416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419" h="4162">
                    <a:moveTo>
                      <a:pt x="0" y="4162"/>
                    </a:moveTo>
                    <a:lnTo>
                      <a:pt x="0" y="4151"/>
                    </a:lnTo>
                    <a:lnTo>
                      <a:pt x="0" y="4127"/>
                    </a:lnTo>
                    <a:lnTo>
                      <a:pt x="12" y="4104"/>
                    </a:lnTo>
                    <a:lnTo>
                      <a:pt x="12" y="4081"/>
                    </a:lnTo>
                    <a:lnTo>
                      <a:pt x="24" y="4046"/>
                    </a:lnTo>
                    <a:lnTo>
                      <a:pt x="35" y="4011"/>
                    </a:lnTo>
                    <a:lnTo>
                      <a:pt x="47" y="3988"/>
                    </a:lnTo>
                    <a:lnTo>
                      <a:pt x="59" y="3953"/>
                    </a:lnTo>
                    <a:lnTo>
                      <a:pt x="70" y="3918"/>
                    </a:lnTo>
                    <a:lnTo>
                      <a:pt x="82" y="3895"/>
                    </a:lnTo>
                    <a:lnTo>
                      <a:pt x="105" y="3860"/>
                    </a:lnTo>
                    <a:lnTo>
                      <a:pt x="128" y="3837"/>
                    </a:lnTo>
                    <a:lnTo>
                      <a:pt x="152" y="3802"/>
                    </a:lnTo>
                    <a:lnTo>
                      <a:pt x="175" y="3779"/>
                    </a:lnTo>
                    <a:lnTo>
                      <a:pt x="198" y="3755"/>
                    </a:lnTo>
                    <a:lnTo>
                      <a:pt x="233" y="3732"/>
                    </a:lnTo>
                    <a:lnTo>
                      <a:pt x="268" y="3721"/>
                    </a:lnTo>
                    <a:lnTo>
                      <a:pt x="303" y="3697"/>
                    </a:lnTo>
                    <a:lnTo>
                      <a:pt x="349" y="3686"/>
                    </a:lnTo>
                    <a:lnTo>
                      <a:pt x="396" y="3674"/>
                    </a:lnTo>
                    <a:lnTo>
                      <a:pt x="442" y="3662"/>
                    </a:lnTo>
                    <a:lnTo>
                      <a:pt x="489" y="3662"/>
                    </a:lnTo>
                    <a:lnTo>
                      <a:pt x="547" y="3651"/>
                    </a:lnTo>
                    <a:lnTo>
                      <a:pt x="617" y="3651"/>
                    </a:lnTo>
                    <a:lnTo>
                      <a:pt x="675" y="3639"/>
                    </a:lnTo>
                    <a:lnTo>
                      <a:pt x="733" y="3639"/>
                    </a:lnTo>
                    <a:lnTo>
                      <a:pt x="803" y="3639"/>
                    </a:lnTo>
                    <a:lnTo>
                      <a:pt x="872" y="3639"/>
                    </a:lnTo>
                    <a:lnTo>
                      <a:pt x="942" y="3628"/>
                    </a:lnTo>
                    <a:lnTo>
                      <a:pt x="1012" y="3628"/>
                    </a:lnTo>
                    <a:lnTo>
                      <a:pt x="1093" y="3628"/>
                    </a:lnTo>
                    <a:lnTo>
                      <a:pt x="1163" y="3628"/>
                    </a:lnTo>
                    <a:lnTo>
                      <a:pt x="1244" y="3628"/>
                    </a:lnTo>
                    <a:lnTo>
                      <a:pt x="1326" y="3628"/>
                    </a:lnTo>
                    <a:lnTo>
                      <a:pt x="1396" y="3628"/>
                    </a:lnTo>
                    <a:lnTo>
                      <a:pt x="1477" y="3616"/>
                    </a:lnTo>
                    <a:lnTo>
                      <a:pt x="1558" y="3616"/>
                    </a:lnTo>
                    <a:lnTo>
                      <a:pt x="1640" y="3616"/>
                    </a:lnTo>
                    <a:lnTo>
                      <a:pt x="1721" y="3604"/>
                    </a:lnTo>
                    <a:lnTo>
                      <a:pt x="1803" y="3593"/>
                    </a:lnTo>
                    <a:lnTo>
                      <a:pt x="1884" y="3581"/>
                    </a:lnTo>
                    <a:lnTo>
                      <a:pt x="1965" y="3581"/>
                    </a:lnTo>
                    <a:lnTo>
                      <a:pt x="2035" y="3558"/>
                    </a:lnTo>
                    <a:lnTo>
                      <a:pt x="2116" y="3546"/>
                    </a:lnTo>
                    <a:lnTo>
                      <a:pt x="2186" y="3535"/>
                    </a:lnTo>
                    <a:lnTo>
                      <a:pt x="2268" y="3511"/>
                    </a:lnTo>
                    <a:lnTo>
                      <a:pt x="2337" y="3488"/>
                    </a:lnTo>
                    <a:lnTo>
                      <a:pt x="2419" y="3465"/>
                    </a:lnTo>
                    <a:lnTo>
                      <a:pt x="2419" y="0"/>
                    </a:lnTo>
                    <a:lnTo>
                      <a:pt x="2337" y="24"/>
                    </a:lnTo>
                    <a:lnTo>
                      <a:pt x="2268" y="47"/>
                    </a:lnTo>
                    <a:lnTo>
                      <a:pt x="2186" y="70"/>
                    </a:lnTo>
                    <a:lnTo>
                      <a:pt x="2116" y="82"/>
                    </a:lnTo>
                    <a:lnTo>
                      <a:pt x="2035" y="105"/>
                    </a:lnTo>
                    <a:lnTo>
                      <a:pt x="1965" y="117"/>
                    </a:lnTo>
                    <a:lnTo>
                      <a:pt x="1884" y="128"/>
                    </a:lnTo>
                    <a:lnTo>
                      <a:pt x="1803" y="128"/>
                    </a:lnTo>
                    <a:lnTo>
                      <a:pt x="1721" y="140"/>
                    </a:lnTo>
                    <a:lnTo>
                      <a:pt x="1640" y="151"/>
                    </a:lnTo>
                    <a:lnTo>
                      <a:pt x="1558" y="151"/>
                    </a:lnTo>
                    <a:lnTo>
                      <a:pt x="1477" y="163"/>
                    </a:lnTo>
                    <a:lnTo>
                      <a:pt x="1396" y="163"/>
                    </a:lnTo>
                    <a:lnTo>
                      <a:pt x="1326" y="163"/>
                    </a:lnTo>
                    <a:lnTo>
                      <a:pt x="1244" y="163"/>
                    </a:lnTo>
                    <a:lnTo>
                      <a:pt x="1163" y="163"/>
                    </a:lnTo>
                    <a:lnTo>
                      <a:pt x="1093" y="163"/>
                    </a:lnTo>
                    <a:lnTo>
                      <a:pt x="1012" y="163"/>
                    </a:lnTo>
                    <a:lnTo>
                      <a:pt x="942" y="175"/>
                    </a:lnTo>
                    <a:lnTo>
                      <a:pt x="872" y="175"/>
                    </a:lnTo>
                    <a:lnTo>
                      <a:pt x="803" y="175"/>
                    </a:lnTo>
                    <a:lnTo>
                      <a:pt x="733" y="175"/>
                    </a:lnTo>
                    <a:lnTo>
                      <a:pt x="675" y="175"/>
                    </a:lnTo>
                    <a:lnTo>
                      <a:pt x="617" y="186"/>
                    </a:lnTo>
                    <a:lnTo>
                      <a:pt x="547" y="186"/>
                    </a:lnTo>
                    <a:lnTo>
                      <a:pt x="489" y="198"/>
                    </a:lnTo>
                    <a:lnTo>
                      <a:pt x="442" y="210"/>
                    </a:lnTo>
                    <a:lnTo>
                      <a:pt x="396" y="210"/>
                    </a:lnTo>
                    <a:lnTo>
                      <a:pt x="349" y="221"/>
                    </a:lnTo>
                    <a:lnTo>
                      <a:pt x="303" y="244"/>
                    </a:lnTo>
                    <a:lnTo>
                      <a:pt x="268" y="256"/>
                    </a:lnTo>
                    <a:lnTo>
                      <a:pt x="233" y="279"/>
                    </a:lnTo>
                    <a:lnTo>
                      <a:pt x="198" y="291"/>
                    </a:lnTo>
                    <a:lnTo>
                      <a:pt x="175" y="314"/>
                    </a:lnTo>
                    <a:lnTo>
                      <a:pt x="152" y="337"/>
                    </a:lnTo>
                    <a:lnTo>
                      <a:pt x="128" y="372"/>
                    </a:lnTo>
                    <a:lnTo>
                      <a:pt x="105" y="396"/>
                    </a:lnTo>
                    <a:lnTo>
                      <a:pt x="82" y="430"/>
                    </a:lnTo>
                    <a:lnTo>
                      <a:pt x="70" y="465"/>
                    </a:lnTo>
                    <a:lnTo>
                      <a:pt x="59" y="489"/>
                    </a:lnTo>
                    <a:lnTo>
                      <a:pt x="47" y="523"/>
                    </a:lnTo>
                    <a:lnTo>
                      <a:pt x="35" y="558"/>
                    </a:lnTo>
                    <a:lnTo>
                      <a:pt x="24" y="582"/>
                    </a:lnTo>
                    <a:lnTo>
                      <a:pt x="12" y="616"/>
                    </a:lnTo>
                    <a:lnTo>
                      <a:pt x="12" y="640"/>
                    </a:lnTo>
                    <a:lnTo>
                      <a:pt x="0" y="663"/>
                    </a:lnTo>
                    <a:lnTo>
                      <a:pt x="0" y="686"/>
                    </a:lnTo>
                    <a:lnTo>
                      <a:pt x="0" y="698"/>
                    </a:lnTo>
                    <a:lnTo>
                      <a:pt x="0" y="4162"/>
                    </a:lnTo>
                  </a:path>
                </a:pathLst>
              </a:custGeom>
              <a:noFill/>
              <a:ln w="0">
                <a:solidFill>
                  <a:srgbClr val="0E0D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11"/>
              <p:cNvSpPr>
                <a:spLocks/>
              </p:cNvSpPr>
              <p:nvPr/>
            </p:nvSpPr>
            <p:spPr bwMode="auto">
              <a:xfrm>
                <a:off x="417" y="-7"/>
                <a:ext cx="105" cy="3906"/>
              </a:xfrm>
              <a:custGeom>
                <a:avLst/>
                <a:gdLst>
                  <a:gd name="T0" fmla="*/ 105 w 105"/>
                  <a:gd name="T1" fmla="*/ 3476 h 3906"/>
                  <a:gd name="T2" fmla="*/ 82 w 105"/>
                  <a:gd name="T3" fmla="*/ 3534 h 3906"/>
                  <a:gd name="T4" fmla="*/ 59 w 105"/>
                  <a:gd name="T5" fmla="*/ 3581 h 3906"/>
                  <a:gd name="T6" fmla="*/ 47 w 105"/>
                  <a:gd name="T7" fmla="*/ 3639 h 3906"/>
                  <a:gd name="T8" fmla="*/ 35 w 105"/>
                  <a:gd name="T9" fmla="*/ 3685 h 3906"/>
                  <a:gd name="T10" fmla="*/ 24 w 105"/>
                  <a:gd name="T11" fmla="*/ 3744 h 3906"/>
                  <a:gd name="T12" fmla="*/ 12 w 105"/>
                  <a:gd name="T13" fmla="*/ 3802 h 3906"/>
                  <a:gd name="T14" fmla="*/ 0 w 105"/>
                  <a:gd name="T15" fmla="*/ 3860 h 3906"/>
                  <a:gd name="T16" fmla="*/ 0 w 105"/>
                  <a:gd name="T17" fmla="*/ 3906 h 3906"/>
                  <a:gd name="T18" fmla="*/ 0 w 105"/>
                  <a:gd name="T19" fmla="*/ 430 h 3906"/>
                  <a:gd name="T20" fmla="*/ 0 w 105"/>
                  <a:gd name="T21" fmla="*/ 372 h 3906"/>
                  <a:gd name="T22" fmla="*/ 12 w 105"/>
                  <a:gd name="T23" fmla="*/ 314 h 3906"/>
                  <a:gd name="T24" fmla="*/ 24 w 105"/>
                  <a:gd name="T25" fmla="*/ 267 h 3906"/>
                  <a:gd name="T26" fmla="*/ 35 w 105"/>
                  <a:gd name="T27" fmla="*/ 209 h 3906"/>
                  <a:gd name="T28" fmla="*/ 47 w 105"/>
                  <a:gd name="T29" fmla="*/ 151 h 3906"/>
                  <a:gd name="T30" fmla="*/ 59 w 105"/>
                  <a:gd name="T31" fmla="*/ 105 h 3906"/>
                  <a:gd name="T32" fmla="*/ 82 w 105"/>
                  <a:gd name="T33" fmla="*/ 47 h 3906"/>
                  <a:gd name="T34" fmla="*/ 105 w 105"/>
                  <a:gd name="T35" fmla="*/ 0 h 3906"/>
                  <a:gd name="T36" fmla="*/ 105 w 105"/>
                  <a:gd name="T37" fmla="*/ 3476 h 390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5"/>
                  <a:gd name="T58" fmla="*/ 0 h 3906"/>
                  <a:gd name="T59" fmla="*/ 105 w 105"/>
                  <a:gd name="T60" fmla="*/ 3906 h 390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5" h="3906">
                    <a:moveTo>
                      <a:pt x="105" y="3476"/>
                    </a:moveTo>
                    <a:lnTo>
                      <a:pt x="82" y="3534"/>
                    </a:lnTo>
                    <a:lnTo>
                      <a:pt x="59" y="3581"/>
                    </a:lnTo>
                    <a:lnTo>
                      <a:pt x="47" y="3639"/>
                    </a:lnTo>
                    <a:lnTo>
                      <a:pt x="35" y="3685"/>
                    </a:lnTo>
                    <a:lnTo>
                      <a:pt x="24" y="3744"/>
                    </a:lnTo>
                    <a:lnTo>
                      <a:pt x="12" y="3802"/>
                    </a:lnTo>
                    <a:lnTo>
                      <a:pt x="0" y="3860"/>
                    </a:lnTo>
                    <a:lnTo>
                      <a:pt x="0" y="3906"/>
                    </a:lnTo>
                    <a:lnTo>
                      <a:pt x="0" y="430"/>
                    </a:lnTo>
                    <a:lnTo>
                      <a:pt x="0" y="372"/>
                    </a:lnTo>
                    <a:lnTo>
                      <a:pt x="12" y="314"/>
                    </a:lnTo>
                    <a:lnTo>
                      <a:pt x="24" y="267"/>
                    </a:lnTo>
                    <a:lnTo>
                      <a:pt x="35" y="209"/>
                    </a:lnTo>
                    <a:lnTo>
                      <a:pt x="47" y="151"/>
                    </a:lnTo>
                    <a:lnTo>
                      <a:pt x="59" y="105"/>
                    </a:lnTo>
                    <a:lnTo>
                      <a:pt x="82" y="47"/>
                    </a:lnTo>
                    <a:lnTo>
                      <a:pt x="105" y="0"/>
                    </a:lnTo>
                    <a:lnTo>
                      <a:pt x="105" y="3476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12"/>
              <p:cNvSpPr>
                <a:spLocks/>
              </p:cNvSpPr>
              <p:nvPr/>
            </p:nvSpPr>
            <p:spPr bwMode="auto">
              <a:xfrm>
                <a:off x="417" y="-7"/>
                <a:ext cx="105" cy="3906"/>
              </a:xfrm>
              <a:custGeom>
                <a:avLst/>
                <a:gdLst>
                  <a:gd name="T0" fmla="*/ 105 w 105"/>
                  <a:gd name="T1" fmla="*/ 3476 h 3906"/>
                  <a:gd name="T2" fmla="*/ 82 w 105"/>
                  <a:gd name="T3" fmla="*/ 3534 h 3906"/>
                  <a:gd name="T4" fmla="*/ 59 w 105"/>
                  <a:gd name="T5" fmla="*/ 3581 h 3906"/>
                  <a:gd name="T6" fmla="*/ 47 w 105"/>
                  <a:gd name="T7" fmla="*/ 3639 h 3906"/>
                  <a:gd name="T8" fmla="*/ 35 w 105"/>
                  <a:gd name="T9" fmla="*/ 3685 h 3906"/>
                  <a:gd name="T10" fmla="*/ 24 w 105"/>
                  <a:gd name="T11" fmla="*/ 3744 h 3906"/>
                  <a:gd name="T12" fmla="*/ 12 w 105"/>
                  <a:gd name="T13" fmla="*/ 3802 h 3906"/>
                  <a:gd name="T14" fmla="*/ 0 w 105"/>
                  <a:gd name="T15" fmla="*/ 3860 h 3906"/>
                  <a:gd name="T16" fmla="*/ 0 w 105"/>
                  <a:gd name="T17" fmla="*/ 3906 h 3906"/>
                  <a:gd name="T18" fmla="*/ 0 w 105"/>
                  <a:gd name="T19" fmla="*/ 430 h 3906"/>
                  <a:gd name="T20" fmla="*/ 0 w 105"/>
                  <a:gd name="T21" fmla="*/ 372 h 3906"/>
                  <a:gd name="T22" fmla="*/ 12 w 105"/>
                  <a:gd name="T23" fmla="*/ 314 h 3906"/>
                  <a:gd name="T24" fmla="*/ 24 w 105"/>
                  <a:gd name="T25" fmla="*/ 267 h 3906"/>
                  <a:gd name="T26" fmla="*/ 35 w 105"/>
                  <a:gd name="T27" fmla="*/ 209 h 3906"/>
                  <a:gd name="T28" fmla="*/ 47 w 105"/>
                  <a:gd name="T29" fmla="*/ 151 h 3906"/>
                  <a:gd name="T30" fmla="*/ 59 w 105"/>
                  <a:gd name="T31" fmla="*/ 105 h 3906"/>
                  <a:gd name="T32" fmla="*/ 82 w 105"/>
                  <a:gd name="T33" fmla="*/ 47 h 3906"/>
                  <a:gd name="T34" fmla="*/ 105 w 105"/>
                  <a:gd name="T35" fmla="*/ 0 h 3906"/>
                  <a:gd name="T36" fmla="*/ 105 w 105"/>
                  <a:gd name="T37" fmla="*/ 3476 h 390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5"/>
                  <a:gd name="T58" fmla="*/ 0 h 3906"/>
                  <a:gd name="T59" fmla="*/ 105 w 105"/>
                  <a:gd name="T60" fmla="*/ 3906 h 390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5" h="3906">
                    <a:moveTo>
                      <a:pt x="105" y="3476"/>
                    </a:moveTo>
                    <a:lnTo>
                      <a:pt x="82" y="3534"/>
                    </a:lnTo>
                    <a:lnTo>
                      <a:pt x="59" y="3581"/>
                    </a:lnTo>
                    <a:lnTo>
                      <a:pt x="47" y="3639"/>
                    </a:lnTo>
                    <a:lnTo>
                      <a:pt x="35" y="3685"/>
                    </a:lnTo>
                    <a:lnTo>
                      <a:pt x="24" y="3744"/>
                    </a:lnTo>
                    <a:lnTo>
                      <a:pt x="12" y="3802"/>
                    </a:lnTo>
                    <a:lnTo>
                      <a:pt x="0" y="3860"/>
                    </a:lnTo>
                    <a:lnTo>
                      <a:pt x="0" y="3906"/>
                    </a:lnTo>
                    <a:lnTo>
                      <a:pt x="0" y="430"/>
                    </a:lnTo>
                    <a:lnTo>
                      <a:pt x="0" y="372"/>
                    </a:lnTo>
                    <a:lnTo>
                      <a:pt x="12" y="314"/>
                    </a:lnTo>
                    <a:lnTo>
                      <a:pt x="24" y="267"/>
                    </a:lnTo>
                    <a:lnTo>
                      <a:pt x="35" y="209"/>
                    </a:lnTo>
                    <a:lnTo>
                      <a:pt x="47" y="151"/>
                    </a:lnTo>
                    <a:lnTo>
                      <a:pt x="59" y="105"/>
                    </a:lnTo>
                    <a:lnTo>
                      <a:pt x="82" y="47"/>
                    </a:lnTo>
                    <a:lnTo>
                      <a:pt x="105" y="0"/>
                    </a:lnTo>
                    <a:lnTo>
                      <a:pt x="105" y="3476"/>
                    </a:lnTo>
                  </a:path>
                </a:pathLst>
              </a:custGeom>
              <a:noFill/>
              <a:ln w="0">
                <a:solidFill>
                  <a:srgbClr val="0E0D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3"/>
              <p:cNvSpPr>
                <a:spLocks/>
              </p:cNvSpPr>
              <p:nvPr/>
            </p:nvSpPr>
            <p:spPr bwMode="auto">
              <a:xfrm>
                <a:off x="5347" y="16"/>
                <a:ext cx="116" cy="3883"/>
              </a:xfrm>
              <a:custGeom>
                <a:avLst/>
                <a:gdLst>
                  <a:gd name="T0" fmla="*/ 0 w 116"/>
                  <a:gd name="T1" fmla="*/ 3453 h 3883"/>
                  <a:gd name="T2" fmla="*/ 35 w 116"/>
                  <a:gd name="T3" fmla="*/ 3511 h 3883"/>
                  <a:gd name="T4" fmla="*/ 47 w 116"/>
                  <a:gd name="T5" fmla="*/ 3558 h 3883"/>
                  <a:gd name="T6" fmla="*/ 70 w 116"/>
                  <a:gd name="T7" fmla="*/ 3616 h 3883"/>
                  <a:gd name="T8" fmla="*/ 81 w 116"/>
                  <a:gd name="T9" fmla="*/ 3662 h 3883"/>
                  <a:gd name="T10" fmla="*/ 93 w 116"/>
                  <a:gd name="T11" fmla="*/ 3721 h 3883"/>
                  <a:gd name="T12" fmla="*/ 105 w 116"/>
                  <a:gd name="T13" fmla="*/ 3779 h 3883"/>
                  <a:gd name="T14" fmla="*/ 116 w 116"/>
                  <a:gd name="T15" fmla="*/ 3837 h 3883"/>
                  <a:gd name="T16" fmla="*/ 116 w 116"/>
                  <a:gd name="T17" fmla="*/ 3883 h 3883"/>
                  <a:gd name="T18" fmla="*/ 116 w 116"/>
                  <a:gd name="T19" fmla="*/ 430 h 3883"/>
                  <a:gd name="T20" fmla="*/ 116 w 116"/>
                  <a:gd name="T21" fmla="*/ 372 h 3883"/>
                  <a:gd name="T22" fmla="*/ 105 w 116"/>
                  <a:gd name="T23" fmla="*/ 314 h 3883"/>
                  <a:gd name="T24" fmla="*/ 93 w 116"/>
                  <a:gd name="T25" fmla="*/ 256 h 3883"/>
                  <a:gd name="T26" fmla="*/ 81 w 116"/>
                  <a:gd name="T27" fmla="*/ 198 h 3883"/>
                  <a:gd name="T28" fmla="*/ 70 w 116"/>
                  <a:gd name="T29" fmla="*/ 151 h 3883"/>
                  <a:gd name="T30" fmla="*/ 47 w 116"/>
                  <a:gd name="T31" fmla="*/ 93 h 3883"/>
                  <a:gd name="T32" fmla="*/ 35 w 116"/>
                  <a:gd name="T33" fmla="*/ 47 h 3883"/>
                  <a:gd name="T34" fmla="*/ 0 w 116"/>
                  <a:gd name="T35" fmla="*/ 0 h 3883"/>
                  <a:gd name="T36" fmla="*/ 0 w 116"/>
                  <a:gd name="T37" fmla="*/ 3453 h 388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6"/>
                  <a:gd name="T58" fmla="*/ 0 h 3883"/>
                  <a:gd name="T59" fmla="*/ 116 w 116"/>
                  <a:gd name="T60" fmla="*/ 3883 h 388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6" h="3883">
                    <a:moveTo>
                      <a:pt x="0" y="3453"/>
                    </a:moveTo>
                    <a:lnTo>
                      <a:pt x="35" y="3511"/>
                    </a:lnTo>
                    <a:lnTo>
                      <a:pt x="47" y="3558"/>
                    </a:lnTo>
                    <a:lnTo>
                      <a:pt x="70" y="3616"/>
                    </a:lnTo>
                    <a:lnTo>
                      <a:pt x="81" y="3662"/>
                    </a:lnTo>
                    <a:lnTo>
                      <a:pt x="93" y="3721"/>
                    </a:lnTo>
                    <a:lnTo>
                      <a:pt x="105" y="3779"/>
                    </a:lnTo>
                    <a:lnTo>
                      <a:pt x="116" y="3837"/>
                    </a:lnTo>
                    <a:lnTo>
                      <a:pt x="116" y="3883"/>
                    </a:lnTo>
                    <a:lnTo>
                      <a:pt x="116" y="430"/>
                    </a:lnTo>
                    <a:lnTo>
                      <a:pt x="116" y="372"/>
                    </a:lnTo>
                    <a:lnTo>
                      <a:pt x="105" y="314"/>
                    </a:lnTo>
                    <a:lnTo>
                      <a:pt x="93" y="256"/>
                    </a:lnTo>
                    <a:lnTo>
                      <a:pt x="81" y="198"/>
                    </a:lnTo>
                    <a:lnTo>
                      <a:pt x="70" y="151"/>
                    </a:lnTo>
                    <a:lnTo>
                      <a:pt x="47" y="93"/>
                    </a:lnTo>
                    <a:lnTo>
                      <a:pt x="35" y="47"/>
                    </a:lnTo>
                    <a:lnTo>
                      <a:pt x="0" y="0"/>
                    </a:lnTo>
                    <a:lnTo>
                      <a:pt x="0" y="3453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14"/>
              <p:cNvSpPr>
                <a:spLocks/>
              </p:cNvSpPr>
              <p:nvPr/>
            </p:nvSpPr>
            <p:spPr bwMode="auto">
              <a:xfrm>
                <a:off x="5347" y="16"/>
                <a:ext cx="116" cy="3883"/>
              </a:xfrm>
              <a:custGeom>
                <a:avLst/>
                <a:gdLst>
                  <a:gd name="T0" fmla="*/ 0 w 116"/>
                  <a:gd name="T1" fmla="*/ 3453 h 3883"/>
                  <a:gd name="T2" fmla="*/ 35 w 116"/>
                  <a:gd name="T3" fmla="*/ 3511 h 3883"/>
                  <a:gd name="T4" fmla="*/ 47 w 116"/>
                  <a:gd name="T5" fmla="*/ 3558 h 3883"/>
                  <a:gd name="T6" fmla="*/ 70 w 116"/>
                  <a:gd name="T7" fmla="*/ 3616 h 3883"/>
                  <a:gd name="T8" fmla="*/ 81 w 116"/>
                  <a:gd name="T9" fmla="*/ 3662 h 3883"/>
                  <a:gd name="T10" fmla="*/ 93 w 116"/>
                  <a:gd name="T11" fmla="*/ 3721 h 3883"/>
                  <a:gd name="T12" fmla="*/ 105 w 116"/>
                  <a:gd name="T13" fmla="*/ 3779 h 3883"/>
                  <a:gd name="T14" fmla="*/ 116 w 116"/>
                  <a:gd name="T15" fmla="*/ 3837 h 3883"/>
                  <a:gd name="T16" fmla="*/ 116 w 116"/>
                  <a:gd name="T17" fmla="*/ 3883 h 3883"/>
                  <a:gd name="T18" fmla="*/ 116 w 116"/>
                  <a:gd name="T19" fmla="*/ 430 h 3883"/>
                  <a:gd name="T20" fmla="*/ 116 w 116"/>
                  <a:gd name="T21" fmla="*/ 372 h 3883"/>
                  <a:gd name="T22" fmla="*/ 105 w 116"/>
                  <a:gd name="T23" fmla="*/ 314 h 3883"/>
                  <a:gd name="T24" fmla="*/ 93 w 116"/>
                  <a:gd name="T25" fmla="*/ 256 h 3883"/>
                  <a:gd name="T26" fmla="*/ 81 w 116"/>
                  <a:gd name="T27" fmla="*/ 198 h 3883"/>
                  <a:gd name="T28" fmla="*/ 70 w 116"/>
                  <a:gd name="T29" fmla="*/ 151 h 3883"/>
                  <a:gd name="T30" fmla="*/ 47 w 116"/>
                  <a:gd name="T31" fmla="*/ 93 h 3883"/>
                  <a:gd name="T32" fmla="*/ 35 w 116"/>
                  <a:gd name="T33" fmla="*/ 47 h 3883"/>
                  <a:gd name="T34" fmla="*/ 0 w 116"/>
                  <a:gd name="T35" fmla="*/ 0 h 3883"/>
                  <a:gd name="T36" fmla="*/ 0 w 116"/>
                  <a:gd name="T37" fmla="*/ 3453 h 388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6"/>
                  <a:gd name="T58" fmla="*/ 0 h 3883"/>
                  <a:gd name="T59" fmla="*/ 116 w 116"/>
                  <a:gd name="T60" fmla="*/ 3883 h 388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6" h="3883">
                    <a:moveTo>
                      <a:pt x="0" y="3453"/>
                    </a:moveTo>
                    <a:lnTo>
                      <a:pt x="35" y="3511"/>
                    </a:lnTo>
                    <a:lnTo>
                      <a:pt x="47" y="3558"/>
                    </a:lnTo>
                    <a:lnTo>
                      <a:pt x="70" y="3616"/>
                    </a:lnTo>
                    <a:lnTo>
                      <a:pt x="81" y="3662"/>
                    </a:lnTo>
                    <a:lnTo>
                      <a:pt x="93" y="3721"/>
                    </a:lnTo>
                    <a:lnTo>
                      <a:pt x="105" y="3779"/>
                    </a:lnTo>
                    <a:lnTo>
                      <a:pt x="116" y="3837"/>
                    </a:lnTo>
                    <a:lnTo>
                      <a:pt x="116" y="3883"/>
                    </a:lnTo>
                    <a:lnTo>
                      <a:pt x="116" y="430"/>
                    </a:lnTo>
                    <a:lnTo>
                      <a:pt x="116" y="372"/>
                    </a:lnTo>
                    <a:lnTo>
                      <a:pt x="105" y="314"/>
                    </a:lnTo>
                    <a:lnTo>
                      <a:pt x="93" y="256"/>
                    </a:lnTo>
                    <a:lnTo>
                      <a:pt x="81" y="198"/>
                    </a:lnTo>
                    <a:lnTo>
                      <a:pt x="70" y="151"/>
                    </a:lnTo>
                    <a:lnTo>
                      <a:pt x="47" y="93"/>
                    </a:lnTo>
                    <a:lnTo>
                      <a:pt x="35" y="47"/>
                    </a:lnTo>
                    <a:lnTo>
                      <a:pt x="0" y="0"/>
                    </a:lnTo>
                    <a:lnTo>
                      <a:pt x="0" y="3453"/>
                    </a:lnTo>
                  </a:path>
                </a:pathLst>
              </a:custGeom>
              <a:noFill/>
              <a:ln w="0">
                <a:solidFill>
                  <a:srgbClr val="0E0D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15"/>
              <p:cNvSpPr>
                <a:spLocks/>
              </p:cNvSpPr>
              <p:nvPr/>
            </p:nvSpPr>
            <p:spPr bwMode="auto">
              <a:xfrm>
                <a:off x="417" y="3469"/>
                <a:ext cx="2523" cy="709"/>
              </a:xfrm>
              <a:custGeom>
                <a:avLst/>
                <a:gdLst>
                  <a:gd name="T0" fmla="*/ 2523 w 2523"/>
                  <a:gd name="T1" fmla="*/ 709 h 709"/>
                  <a:gd name="T2" fmla="*/ 2523 w 2523"/>
                  <a:gd name="T3" fmla="*/ 698 h 709"/>
                  <a:gd name="T4" fmla="*/ 2523 w 2523"/>
                  <a:gd name="T5" fmla="*/ 674 h 709"/>
                  <a:gd name="T6" fmla="*/ 2512 w 2523"/>
                  <a:gd name="T7" fmla="*/ 651 h 709"/>
                  <a:gd name="T8" fmla="*/ 2512 w 2523"/>
                  <a:gd name="T9" fmla="*/ 616 h 709"/>
                  <a:gd name="T10" fmla="*/ 2500 w 2523"/>
                  <a:gd name="T11" fmla="*/ 593 h 709"/>
                  <a:gd name="T12" fmla="*/ 2488 w 2523"/>
                  <a:gd name="T13" fmla="*/ 558 h 709"/>
                  <a:gd name="T14" fmla="*/ 2477 w 2523"/>
                  <a:gd name="T15" fmla="*/ 535 h 709"/>
                  <a:gd name="T16" fmla="*/ 2465 w 2523"/>
                  <a:gd name="T17" fmla="*/ 500 h 709"/>
                  <a:gd name="T18" fmla="*/ 2454 w 2523"/>
                  <a:gd name="T19" fmla="*/ 465 h 709"/>
                  <a:gd name="T20" fmla="*/ 2430 w 2523"/>
                  <a:gd name="T21" fmla="*/ 442 h 709"/>
                  <a:gd name="T22" fmla="*/ 2419 w 2523"/>
                  <a:gd name="T23" fmla="*/ 407 h 709"/>
                  <a:gd name="T24" fmla="*/ 2395 w 2523"/>
                  <a:gd name="T25" fmla="*/ 372 h 709"/>
                  <a:gd name="T26" fmla="*/ 2372 w 2523"/>
                  <a:gd name="T27" fmla="*/ 349 h 709"/>
                  <a:gd name="T28" fmla="*/ 2349 w 2523"/>
                  <a:gd name="T29" fmla="*/ 326 h 709"/>
                  <a:gd name="T30" fmla="*/ 2326 w 2523"/>
                  <a:gd name="T31" fmla="*/ 302 h 709"/>
                  <a:gd name="T32" fmla="*/ 2291 w 2523"/>
                  <a:gd name="T33" fmla="*/ 279 h 709"/>
                  <a:gd name="T34" fmla="*/ 2256 w 2523"/>
                  <a:gd name="T35" fmla="*/ 268 h 709"/>
                  <a:gd name="T36" fmla="*/ 2221 w 2523"/>
                  <a:gd name="T37" fmla="*/ 244 h 709"/>
                  <a:gd name="T38" fmla="*/ 2175 w 2523"/>
                  <a:gd name="T39" fmla="*/ 233 h 709"/>
                  <a:gd name="T40" fmla="*/ 2128 w 2523"/>
                  <a:gd name="T41" fmla="*/ 221 h 709"/>
                  <a:gd name="T42" fmla="*/ 2082 w 2523"/>
                  <a:gd name="T43" fmla="*/ 209 h 709"/>
                  <a:gd name="T44" fmla="*/ 2023 w 2523"/>
                  <a:gd name="T45" fmla="*/ 209 h 709"/>
                  <a:gd name="T46" fmla="*/ 1977 w 2523"/>
                  <a:gd name="T47" fmla="*/ 198 h 709"/>
                  <a:gd name="T48" fmla="*/ 1907 w 2523"/>
                  <a:gd name="T49" fmla="*/ 198 h 709"/>
                  <a:gd name="T50" fmla="*/ 1849 w 2523"/>
                  <a:gd name="T51" fmla="*/ 186 h 709"/>
                  <a:gd name="T52" fmla="*/ 1779 w 2523"/>
                  <a:gd name="T53" fmla="*/ 186 h 709"/>
                  <a:gd name="T54" fmla="*/ 1721 w 2523"/>
                  <a:gd name="T55" fmla="*/ 186 h 709"/>
                  <a:gd name="T56" fmla="*/ 1651 w 2523"/>
                  <a:gd name="T57" fmla="*/ 175 h 709"/>
                  <a:gd name="T58" fmla="*/ 1582 w 2523"/>
                  <a:gd name="T59" fmla="*/ 175 h 709"/>
                  <a:gd name="T60" fmla="*/ 1500 w 2523"/>
                  <a:gd name="T61" fmla="*/ 175 h 709"/>
                  <a:gd name="T62" fmla="*/ 1430 w 2523"/>
                  <a:gd name="T63" fmla="*/ 175 h 709"/>
                  <a:gd name="T64" fmla="*/ 1361 w 2523"/>
                  <a:gd name="T65" fmla="*/ 175 h 709"/>
                  <a:gd name="T66" fmla="*/ 1279 w 2523"/>
                  <a:gd name="T67" fmla="*/ 175 h 709"/>
                  <a:gd name="T68" fmla="*/ 1198 w 2523"/>
                  <a:gd name="T69" fmla="*/ 175 h 709"/>
                  <a:gd name="T70" fmla="*/ 1128 w 2523"/>
                  <a:gd name="T71" fmla="*/ 163 h 709"/>
                  <a:gd name="T72" fmla="*/ 1047 w 2523"/>
                  <a:gd name="T73" fmla="*/ 163 h 709"/>
                  <a:gd name="T74" fmla="*/ 965 w 2523"/>
                  <a:gd name="T75" fmla="*/ 163 h 709"/>
                  <a:gd name="T76" fmla="*/ 884 w 2523"/>
                  <a:gd name="T77" fmla="*/ 151 h 709"/>
                  <a:gd name="T78" fmla="*/ 803 w 2523"/>
                  <a:gd name="T79" fmla="*/ 151 h 709"/>
                  <a:gd name="T80" fmla="*/ 721 w 2523"/>
                  <a:gd name="T81" fmla="*/ 140 h 709"/>
                  <a:gd name="T82" fmla="*/ 640 w 2523"/>
                  <a:gd name="T83" fmla="*/ 128 h 709"/>
                  <a:gd name="T84" fmla="*/ 558 w 2523"/>
                  <a:gd name="T85" fmla="*/ 116 h 709"/>
                  <a:gd name="T86" fmla="*/ 489 w 2523"/>
                  <a:gd name="T87" fmla="*/ 105 h 709"/>
                  <a:gd name="T88" fmla="*/ 407 w 2523"/>
                  <a:gd name="T89" fmla="*/ 93 h 709"/>
                  <a:gd name="T90" fmla="*/ 326 w 2523"/>
                  <a:gd name="T91" fmla="*/ 70 h 709"/>
                  <a:gd name="T92" fmla="*/ 256 w 2523"/>
                  <a:gd name="T93" fmla="*/ 58 h 709"/>
                  <a:gd name="T94" fmla="*/ 186 w 2523"/>
                  <a:gd name="T95" fmla="*/ 35 h 709"/>
                  <a:gd name="T96" fmla="*/ 105 w 2523"/>
                  <a:gd name="T97" fmla="*/ 0 h 709"/>
                  <a:gd name="T98" fmla="*/ 70 w 2523"/>
                  <a:gd name="T99" fmla="*/ 93 h 709"/>
                  <a:gd name="T100" fmla="*/ 35 w 2523"/>
                  <a:gd name="T101" fmla="*/ 186 h 709"/>
                  <a:gd name="T102" fmla="*/ 12 w 2523"/>
                  <a:gd name="T103" fmla="*/ 279 h 709"/>
                  <a:gd name="T104" fmla="*/ 0 w 2523"/>
                  <a:gd name="T105" fmla="*/ 372 h 709"/>
                  <a:gd name="T106" fmla="*/ 0 w 2523"/>
                  <a:gd name="T107" fmla="*/ 465 h 709"/>
                  <a:gd name="T108" fmla="*/ 12 w 2523"/>
                  <a:gd name="T109" fmla="*/ 558 h 709"/>
                  <a:gd name="T110" fmla="*/ 35 w 2523"/>
                  <a:gd name="T111" fmla="*/ 640 h 709"/>
                  <a:gd name="T112" fmla="*/ 70 w 2523"/>
                  <a:gd name="T113" fmla="*/ 709 h 709"/>
                  <a:gd name="T114" fmla="*/ 2523 w 2523"/>
                  <a:gd name="T115" fmla="*/ 709 h 70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523"/>
                  <a:gd name="T175" fmla="*/ 0 h 709"/>
                  <a:gd name="T176" fmla="*/ 2523 w 2523"/>
                  <a:gd name="T177" fmla="*/ 709 h 70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523" h="709">
                    <a:moveTo>
                      <a:pt x="2523" y="709"/>
                    </a:moveTo>
                    <a:lnTo>
                      <a:pt x="2523" y="698"/>
                    </a:lnTo>
                    <a:lnTo>
                      <a:pt x="2523" y="674"/>
                    </a:lnTo>
                    <a:lnTo>
                      <a:pt x="2512" y="651"/>
                    </a:lnTo>
                    <a:lnTo>
                      <a:pt x="2512" y="616"/>
                    </a:lnTo>
                    <a:lnTo>
                      <a:pt x="2500" y="593"/>
                    </a:lnTo>
                    <a:lnTo>
                      <a:pt x="2488" y="558"/>
                    </a:lnTo>
                    <a:lnTo>
                      <a:pt x="2477" y="535"/>
                    </a:lnTo>
                    <a:lnTo>
                      <a:pt x="2465" y="500"/>
                    </a:lnTo>
                    <a:lnTo>
                      <a:pt x="2454" y="465"/>
                    </a:lnTo>
                    <a:lnTo>
                      <a:pt x="2430" y="442"/>
                    </a:lnTo>
                    <a:lnTo>
                      <a:pt x="2419" y="407"/>
                    </a:lnTo>
                    <a:lnTo>
                      <a:pt x="2395" y="372"/>
                    </a:lnTo>
                    <a:lnTo>
                      <a:pt x="2372" y="349"/>
                    </a:lnTo>
                    <a:lnTo>
                      <a:pt x="2349" y="326"/>
                    </a:lnTo>
                    <a:lnTo>
                      <a:pt x="2326" y="302"/>
                    </a:lnTo>
                    <a:lnTo>
                      <a:pt x="2291" y="279"/>
                    </a:lnTo>
                    <a:lnTo>
                      <a:pt x="2256" y="268"/>
                    </a:lnTo>
                    <a:lnTo>
                      <a:pt x="2221" y="244"/>
                    </a:lnTo>
                    <a:lnTo>
                      <a:pt x="2175" y="233"/>
                    </a:lnTo>
                    <a:lnTo>
                      <a:pt x="2128" y="221"/>
                    </a:lnTo>
                    <a:lnTo>
                      <a:pt x="2082" y="209"/>
                    </a:lnTo>
                    <a:lnTo>
                      <a:pt x="2023" y="209"/>
                    </a:lnTo>
                    <a:lnTo>
                      <a:pt x="1977" y="198"/>
                    </a:lnTo>
                    <a:lnTo>
                      <a:pt x="1907" y="198"/>
                    </a:lnTo>
                    <a:lnTo>
                      <a:pt x="1849" y="186"/>
                    </a:lnTo>
                    <a:lnTo>
                      <a:pt x="1779" y="186"/>
                    </a:lnTo>
                    <a:lnTo>
                      <a:pt x="1721" y="186"/>
                    </a:lnTo>
                    <a:lnTo>
                      <a:pt x="1651" y="175"/>
                    </a:lnTo>
                    <a:lnTo>
                      <a:pt x="1582" y="175"/>
                    </a:lnTo>
                    <a:lnTo>
                      <a:pt x="1500" y="175"/>
                    </a:lnTo>
                    <a:lnTo>
                      <a:pt x="1430" y="175"/>
                    </a:lnTo>
                    <a:lnTo>
                      <a:pt x="1361" y="175"/>
                    </a:lnTo>
                    <a:lnTo>
                      <a:pt x="1279" y="175"/>
                    </a:lnTo>
                    <a:lnTo>
                      <a:pt x="1198" y="175"/>
                    </a:lnTo>
                    <a:lnTo>
                      <a:pt x="1128" y="163"/>
                    </a:lnTo>
                    <a:lnTo>
                      <a:pt x="1047" y="163"/>
                    </a:lnTo>
                    <a:lnTo>
                      <a:pt x="965" y="163"/>
                    </a:lnTo>
                    <a:lnTo>
                      <a:pt x="884" y="151"/>
                    </a:lnTo>
                    <a:lnTo>
                      <a:pt x="803" y="151"/>
                    </a:lnTo>
                    <a:lnTo>
                      <a:pt x="721" y="140"/>
                    </a:lnTo>
                    <a:lnTo>
                      <a:pt x="640" y="128"/>
                    </a:lnTo>
                    <a:lnTo>
                      <a:pt x="558" y="116"/>
                    </a:lnTo>
                    <a:lnTo>
                      <a:pt x="489" y="105"/>
                    </a:lnTo>
                    <a:lnTo>
                      <a:pt x="407" y="93"/>
                    </a:lnTo>
                    <a:lnTo>
                      <a:pt x="326" y="70"/>
                    </a:lnTo>
                    <a:lnTo>
                      <a:pt x="256" y="58"/>
                    </a:lnTo>
                    <a:lnTo>
                      <a:pt x="186" y="35"/>
                    </a:lnTo>
                    <a:lnTo>
                      <a:pt x="105" y="0"/>
                    </a:lnTo>
                    <a:lnTo>
                      <a:pt x="70" y="93"/>
                    </a:lnTo>
                    <a:lnTo>
                      <a:pt x="35" y="186"/>
                    </a:lnTo>
                    <a:lnTo>
                      <a:pt x="12" y="279"/>
                    </a:lnTo>
                    <a:lnTo>
                      <a:pt x="0" y="372"/>
                    </a:lnTo>
                    <a:lnTo>
                      <a:pt x="0" y="465"/>
                    </a:lnTo>
                    <a:lnTo>
                      <a:pt x="12" y="558"/>
                    </a:lnTo>
                    <a:lnTo>
                      <a:pt x="35" y="640"/>
                    </a:lnTo>
                    <a:lnTo>
                      <a:pt x="70" y="709"/>
                    </a:lnTo>
                    <a:lnTo>
                      <a:pt x="2523" y="709"/>
                    </a:lnTo>
                    <a:close/>
                  </a:path>
                </a:pathLst>
              </a:custGeom>
              <a:solidFill>
                <a:srgbClr val="FFBE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16"/>
              <p:cNvSpPr>
                <a:spLocks/>
              </p:cNvSpPr>
              <p:nvPr/>
            </p:nvSpPr>
            <p:spPr bwMode="auto">
              <a:xfrm>
                <a:off x="417" y="3469"/>
                <a:ext cx="2523" cy="709"/>
              </a:xfrm>
              <a:custGeom>
                <a:avLst/>
                <a:gdLst>
                  <a:gd name="T0" fmla="*/ 2523 w 2523"/>
                  <a:gd name="T1" fmla="*/ 709 h 709"/>
                  <a:gd name="T2" fmla="*/ 2523 w 2523"/>
                  <a:gd name="T3" fmla="*/ 698 h 709"/>
                  <a:gd name="T4" fmla="*/ 2523 w 2523"/>
                  <a:gd name="T5" fmla="*/ 674 h 709"/>
                  <a:gd name="T6" fmla="*/ 2512 w 2523"/>
                  <a:gd name="T7" fmla="*/ 651 h 709"/>
                  <a:gd name="T8" fmla="*/ 2512 w 2523"/>
                  <a:gd name="T9" fmla="*/ 616 h 709"/>
                  <a:gd name="T10" fmla="*/ 2500 w 2523"/>
                  <a:gd name="T11" fmla="*/ 593 h 709"/>
                  <a:gd name="T12" fmla="*/ 2488 w 2523"/>
                  <a:gd name="T13" fmla="*/ 558 h 709"/>
                  <a:gd name="T14" fmla="*/ 2477 w 2523"/>
                  <a:gd name="T15" fmla="*/ 535 h 709"/>
                  <a:gd name="T16" fmla="*/ 2465 w 2523"/>
                  <a:gd name="T17" fmla="*/ 500 h 709"/>
                  <a:gd name="T18" fmla="*/ 2454 w 2523"/>
                  <a:gd name="T19" fmla="*/ 465 h 709"/>
                  <a:gd name="T20" fmla="*/ 2430 w 2523"/>
                  <a:gd name="T21" fmla="*/ 442 h 709"/>
                  <a:gd name="T22" fmla="*/ 2419 w 2523"/>
                  <a:gd name="T23" fmla="*/ 407 h 709"/>
                  <a:gd name="T24" fmla="*/ 2395 w 2523"/>
                  <a:gd name="T25" fmla="*/ 372 h 709"/>
                  <a:gd name="T26" fmla="*/ 2372 w 2523"/>
                  <a:gd name="T27" fmla="*/ 349 h 709"/>
                  <a:gd name="T28" fmla="*/ 2349 w 2523"/>
                  <a:gd name="T29" fmla="*/ 326 h 709"/>
                  <a:gd name="T30" fmla="*/ 2326 w 2523"/>
                  <a:gd name="T31" fmla="*/ 302 h 709"/>
                  <a:gd name="T32" fmla="*/ 2291 w 2523"/>
                  <a:gd name="T33" fmla="*/ 279 h 709"/>
                  <a:gd name="T34" fmla="*/ 2256 w 2523"/>
                  <a:gd name="T35" fmla="*/ 268 h 709"/>
                  <a:gd name="T36" fmla="*/ 2221 w 2523"/>
                  <a:gd name="T37" fmla="*/ 244 h 709"/>
                  <a:gd name="T38" fmla="*/ 2175 w 2523"/>
                  <a:gd name="T39" fmla="*/ 233 h 709"/>
                  <a:gd name="T40" fmla="*/ 2128 w 2523"/>
                  <a:gd name="T41" fmla="*/ 221 h 709"/>
                  <a:gd name="T42" fmla="*/ 2082 w 2523"/>
                  <a:gd name="T43" fmla="*/ 209 h 709"/>
                  <a:gd name="T44" fmla="*/ 2023 w 2523"/>
                  <a:gd name="T45" fmla="*/ 209 h 709"/>
                  <a:gd name="T46" fmla="*/ 1977 w 2523"/>
                  <a:gd name="T47" fmla="*/ 198 h 709"/>
                  <a:gd name="T48" fmla="*/ 1907 w 2523"/>
                  <a:gd name="T49" fmla="*/ 198 h 709"/>
                  <a:gd name="T50" fmla="*/ 1849 w 2523"/>
                  <a:gd name="T51" fmla="*/ 186 h 709"/>
                  <a:gd name="T52" fmla="*/ 1779 w 2523"/>
                  <a:gd name="T53" fmla="*/ 186 h 709"/>
                  <a:gd name="T54" fmla="*/ 1721 w 2523"/>
                  <a:gd name="T55" fmla="*/ 186 h 709"/>
                  <a:gd name="T56" fmla="*/ 1651 w 2523"/>
                  <a:gd name="T57" fmla="*/ 175 h 709"/>
                  <a:gd name="T58" fmla="*/ 1582 w 2523"/>
                  <a:gd name="T59" fmla="*/ 175 h 709"/>
                  <a:gd name="T60" fmla="*/ 1500 w 2523"/>
                  <a:gd name="T61" fmla="*/ 175 h 709"/>
                  <a:gd name="T62" fmla="*/ 1430 w 2523"/>
                  <a:gd name="T63" fmla="*/ 175 h 709"/>
                  <a:gd name="T64" fmla="*/ 1361 w 2523"/>
                  <a:gd name="T65" fmla="*/ 175 h 709"/>
                  <a:gd name="T66" fmla="*/ 1279 w 2523"/>
                  <a:gd name="T67" fmla="*/ 175 h 709"/>
                  <a:gd name="T68" fmla="*/ 1198 w 2523"/>
                  <a:gd name="T69" fmla="*/ 175 h 709"/>
                  <a:gd name="T70" fmla="*/ 1128 w 2523"/>
                  <a:gd name="T71" fmla="*/ 163 h 709"/>
                  <a:gd name="T72" fmla="*/ 1047 w 2523"/>
                  <a:gd name="T73" fmla="*/ 163 h 709"/>
                  <a:gd name="T74" fmla="*/ 965 w 2523"/>
                  <a:gd name="T75" fmla="*/ 163 h 709"/>
                  <a:gd name="T76" fmla="*/ 884 w 2523"/>
                  <a:gd name="T77" fmla="*/ 151 h 709"/>
                  <a:gd name="T78" fmla="*/ 803 w 2523"/>
                  <a:gd name="T79" fmla="*/ 151 h 709"/>
                  <a:gd name="T80" fmla="*/ 721 w 2523"/>
                  <a:gd name="T81" fmla="*/ 140 h 709"/>
                  <a:gd name="T82" fmla="*/ 640 w 2523"/>
                  <a:gd name="T83" fmla="*/ 128 h 709"/>
                  <a:gd name="T84" fmla="*/ 558 w 2523"/>
                  <a:gd name="T85" fmla="*/ 116 h 709"/>
                  <a:gd name="T86" fmla="*/ 489 w 2523"/>
                  <a:gd name="T87" fmla="*/ 105 h 709"/>
                  <a:gd name="T88" fmla="*/ 407 w 2523"/>
                  <a:gd name="T89" fmla="*/ 93 h 709"/>
                  <a:gd name="T90" fmla="*/ 326 w 2523"/>
                  <a:gd name="T91" fmla="*/ 70 h 709"/>
                  <a:gd name="T92" fmla="*/ 256 w 2523"/>
                  <a:gd name="T93" fmla="*/ 58 h 709"/>
                  <a:gd name="T94" fmla="*/ 186 w 2523"/>
                  <a:gd name="T95" fmla="*/ 35 h 709"/>
                  <a:gd name="T96" fmla="*/ 105 w 2523"/>
                  <a:gd name="T97" fmla="*/ 0 h 709"/>
                  <a:gd name="T98" fmla="*/ 70 w 2523"/>
                  <a:gd name="T99" fmla="*/ 93 h 709"/>
                  <a:gd name="T100" fmla="*/ 35 w 2523"/>
                  <a:gd name="T101" fmla="*/ 186 h 709"/>
                  <a:gd name="T102" fmla="*/ 12 w 2523"/>
                  <a:gd name="T103" fmla="*/ 279 h 709"/>
                  <a:gd name="T104" fmla="*/ 0 w 2523"/>
                  <a:gd name="T105" fmla="*/ 372 h 709"/>
                  <a:gd name="T106" fmla="*/ 0 w 2523"/>
                  <a:gd name="T107" fmla="*/ 465 h 709"/>
                  <a:gd name="T108" fmla="*/ 12 w 2523"/>
                  <a:gd name="T109" fmla="*/ 558 h 709"/>
                  <a:gd name="T110" fmla="*/ 35 w 2523"/>
                  <a:gd name="T111" fmla="*/ 640 h 709"/>
                  <a:gd name="T112" fmla="*/ 70 w 2523"/>
                  <a:gd name="T113" fmla="*/ 709 h 709"/>
                  <a:gd name="T114" fmla="*/ 2523 w 2523"/>
                  <a:gd name="T115" fmla="*/ 709 h 70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523"/>
                  <a:gd name="T175" fmla="*/ 0 h 709"/>
                  <a:gd name="T176" fmla="*/ 2523 w 2523"/>
                  <a:gd name="T177" fmla="*/ 709 h 70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523" h="709">
                    <a:moveTo>
                      <a:pt x="2523" y="709"/>
                    </a:moveTo>
                    <a:lnTo>
                      <a:pt x="2523" y="698"/>
                    </a:lnTo>
                    <a:lnTo>
                      <a:pt x="2523" y="674"/>
                    </a:lnTo>
                    <a:lnTo>
                      <a:pt x="2512" y="651"/>
                    </a:lnTo>
                    <a:lnTo>
                      <a:pt x="2512" y="616"/>
                    </a:lnTo>
                    <a:lnTo>
                      <a:pt x="2500" y="593"/>
                    </a:lnTo>
                    <a:lnTo>
                      <a:pt x="2488" y="558"/>
                    </a:lnTo>
                    <a:lnTo>
                      <a:pt x="2477" y="535"/>
                    </a:lnTo>
                    <a:lnTo>
                      <a:pt x="2465" y="500"/>
                    </a:lnTo>
                    <a:lnTo>
                      <a:pt x="2454" y="465"/>
                    </a:lnTo>
                    <a:lnTo>
                      <a:pt x="2430" y="442"/>
                    </a:lnTo>
                    <a:lnTo>
                      <a:pt x="2419" y="407"/>
                    </a:lnTo>
                    <a:lnTo>
                      <a:pt x="2395" y="372"/>
                    </a:lnTo>
                    <a:lnTo>
                      <a:pt x="2372" y="349"/>
                    </a:lnTo>
                    <a:lnTo>
                      <a:pt x="2349" y="326"/>
                    </a:lnTo>
                    <a:lnTo>
                      <a:pt x="2326" y="302"/>
                    </a:lnTo>
                    <a:lnTo>
                      <a:pt x="2291" y="279"/>
                    </a:lnTo>
                    <a:lnTo>
                      <a:pt x="2256" y="268"/>
                    </a:lnTo>
                    <a:lnTo>
                      <a:pt x="2221" y="244"/>
                    </a:lnTo>
                    <a:lnTo>
                      <a:pt x="2175" y="233"/>
                    </a:lnTo>
                    <a:lnTo>
                      <a:pt x="2128" y="221"/>
                    </a:lnTo>
                    <a:lnTo>
                      <a:pt x="2082" y="209"/>
                    </a:lnTo>
                    <a:lnTo>
                      <a:pt x="2023" y="209"/>
                    </a:lnTo>
                    <a:lnTo>
                      <a:pt x="1977" y="198"/>
                    </a:lnTo>
                    <a:lnTo>
                      <a:pt x="1907" y="198"/>
                    </a:lnTo>
                    <a:lnTo>
                      <a:pt x="1849" y="186"/>
                    </a:lnTo>
                    <a:lnTo>
                      <a:pt x="1779" y="186"/>
                    </a:lnTo>
                    <a:lnTo>
                      <a:pt x="1721" y="186"/>
                    </a:lnTo>
                    <a:lnTo>
                      <a:pt x="1651" y="175"/>
                    </a:lnTo>
                    <a:lnTo>
                      <a:pt x="1582" y="175"/>
                    </a:lnTo>
                    <a:lnTo>
                      <a:pt x="1500" y="175"/>
                    </a:lnTo>
                    <a:lnTo>
                      <a:pt x="1430" y="175"/>
                    </a:lnTo>
                    <a:lnTo>
                      <a:pt x="1361" y="175"/>
                    </a:lnTo>
                    <a:lnTo>
                      <a:pt x="1279" y="175"/>
                    </a:lnTo>
                    <a:lnTo>
                      <a:pt x="1198" y="175"/>
                    </a:lnTo>
                    <a:lnTo>
                      <a:pt x="1128" y="163"/>
                    </a:lnTo>
                    <a:lnTo>
                      <a:pt x="1047" y="163"/>
                    </a:lnTo>
                    <a:lnTo>
                      <a:pt x="965" y="163"/>
                    </a:lnTo>
                    <a:lnTo>
                      <a:pt x="884" y="151"/>
                    </a:lnTo>
                    <a:lnTo>
                      <a:pt x="803" y="151"/>
                    </a:lnTo>
                    <a:lnTo>
                      <a:pt x="721" y="140"/>
                    </a:lnTo>
                    <a:lnTo>
                      <a:pt x="640" y="128"/>
                    </a:lnTo>
                    <a:lnTo>
                      <a:pt x="558" y="116"/>
                    </a:lnTo>
                    <a:lnTo>
                      <a:pt x="489" y="105"/>
                    </a:lnTo>
                    <a:lnTo>
                      <a:pt x="407" y="93"/>
                    </a:lnTo>
                    <a:lnTo>
                      <a:pt x="326" y="70"/>
                    </a:lnTo>
                    <a:lnTo>
                      <a:pt x="256" y="58"/>
                    </a:lnTo>
                    <a:lnTo>
                      <a:pt x="186" y="35"/>
                    </a:lnTo>
                    <a:lnTo>
                      <a:pt x="105" y="0"/>
                    </a:lnTo>
                    <a:lnTo>
                      <a:pt x="70" y="93"/>
                    </a:lnTo>
                    <a:lnTo>
                      <a:pt x="35" y="186"/>
                    </a:lnTo>
                    <a:lnTo>
                      <a:pt x="12" y="279"/>
                    </a:lnTo>
                    <a:lnTo>
                      <a:pt x="0" y="372"/>
                    </a:lnTo>
                    <a:lnTo>
                      <a:pt x="0" y="465"/>
                    </a:lnTo>
                    <a:lnTo>
                      <a:pt x="12" y="558"/>
                    </a:lnTo>
                    <a:lnTo>
                      <a:pt x="35" y="640"/>
                    </a:lnTo>
                    <a:lnTo>
                      <a:pt x="70" y="709"/>
                    </a:lnTo>
                    <a:lnTo>
                      <a:pt x="2523" y="709"/>
                    </a:lnTo>
                  </a:path>
                </a:pathLst>
              </a:custGeom>
              <a:noFill/>
              <a:ln w="0">
                <a:solidFill>
                  <a:srgbClr val="0E0D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17"/>
              <p:cNvSpPr>
                <a:spLocks/>
              </p:cNvSpPr>
              <p:nvPr/>
            </p:nvSpPr>
            <p:spPr bwMode="auto">
              <a:xfrm>
                <a:off x="2940" y="3469"/>
                <a:ext cx="2523" cy="709"/>
              </a:xfrm>
              <a:custGeom>
                <a:avLst/>
                <a:gdLst>
                  <a:gd name="T0" fmla="*/ 0 w 2523"/>
                  <a:gd name="T1" fmla="*/ 709 h 709"/>
                  <a:gd name="T2" fmla="*/ 0 w 2523"/>
                  <a:gd name="T3" fmla="*/ 698 h 709"/>
                  <a:gd name="T4" fmla="*/ 0 w 2523"/>
                  <a:gd name="T5" fmla="*/ 674 h 709"/>
                  <a:gd name="T6" fmla="*/ 12 w 2523"/>
                  <a:gd name="T7" fmla="*/ 651 h 709"/>
                  <a:gd name="T8" fmla="*/ 12 w 2523"/>
                  <a:gd name="T9" fmla="*/ 616 h 709"/>
                  <a:gd name="T10" fmla="*/ 24 w 2523"/>
                  <a:gd name="T11" fmla="*/ 593 h 709"/>
                  <a:gd name="T12" fmla="*/ 35 w 2523"/>
                  <a:gd name="T13" fmla="*/ 558 h 709"/>
                  <a:gd name="T14" fmla="*/ 47 w 2523"/>
                  <a:gd name="T15" fmla="*/ 535 h 709"/>
                  <a:gd name="T16" fmla="*/ 59 w 2523"/>
                  <a:gd name="T17" fmla="*/ 500 h 709"/>
                  <a:gd name="T18" fmla="*/ 70 w 2523"/>
                  <a:gd name="T19" fmla="*/ 465 h 709"/>
                  <a:gd name="T20" fmla="*/ 82 w 2523"/>
                  <a:gd name="T21" fmla="*/ 442 h 709"/>
                  <a:gd name="T22" fmla="*/ 105 w 2523"/>
                  <a:gd name="T23" fmla="*/ 407 h 709"/>
                  <a:gd name="T24" fmla="*/ 128 w 2523"/>
                  <a:gd name="T25" fmla="*/ 372 h 709"/>
                  <a:gd name="T26" fmla="*/ 152 w 2523"/>
                  <a:gd name="T27" fmla="*/ 349 h 709"/>
                  <a:gd name="T28" fmla="*/ 175 w 2523"/>
                  <a:gd name="T29" fmla="*/ 326 h 709"/>
                  <a:gd name="T30" fmla="*/ 198 w 2523"/>
                  <a:gd name="T31" fmla="*/ 302 h 709"/>
                  <a:gd name="T32" fmla="*/ 221 w 2523"/>
                  <a:gd name="T33" fmla="*/ 279 h 709"/>
                  <a:gd name="T34" fmla="*/ 256 w 2523"/>
                  <a:gd name="T35" fmla="*/ 268 h 709"/>
                  <a:gd name="T36" fmla="*/ 303 w 2523"/>
                  <a:gd name="T37" fmla="*/ 244 h 709"/>
                  <a:gd name="T38" fmla="*/ 349 w 2523"/>
                  <a:gd name="T39" fmla="*/ 233 h 709"/>
                  <a:gd name="T40" fmla="*/ 396 w 2523"/>
                  <a:gd name="T41" fmla="*/ 221 h 709"/>
                  <a:gd name="T42" fmla="*/ 442 w 2523"/>
                  <a:gd name="T43" fmla="*/ 209 h 709"/>
                  <a:gd name="T44" fmla="*/ 489 w 2523"/>
                  <a:gd name="T45" fmla="*/ 209 h 709"/>
                  <a:gd name="T46" fmla="*/ 547 w 2523"/>
                  <a:gd name="T47" fmla="*/ 198 h 709"/>
                  <a:gd name="T48" fmla="*/ 605 w 2523"/>
                  <a:gd name="T49" fmla="*/ 198 h 709"/>
                  <a:gd name="T50" fmla="*/ 675 w 2523"/>
                  <a:gd name="T51" fmla="*/ 186 h 709"/>
                  <a:gd name="T52" fmla="*/ 733 w 2523"/>
                  <a:gd name="T53" fmla="*/ 186 h 709"/>
                  <a:gd name="T54" fmla="*/ 803 w 2523"/>
                  <a:gd name="T55" fmla="*/ 186 h 709"/>
                  <a:gd name="T56" fmla="*/ 872 w 2523"/>
                  <a:gd name="T57" fmla="*/ 175 h 709"/>
                  <a:gd name="T58" fmla="*/ 942 w 2523"/>
                  <a:gd name="T59" fmla="*/ 175 h 709"/>
                  <a:gd name="T60" fmla="*/ 1012 w 2523"/>
                  <a:gd name="T61" fmla="*/ 175 h 709"/>
                  <a:gd name="T62" fmla="*/ 1093 w 2523"/>
                  <a:gd name="T63" fmla="*/ 175 h 709"/>
                  <a:gd name="T64" fmla="*/ 1163 w 2523"/>
                  <a:gd name="T65" fmla="*/ 175 h 709"/>
                  <a:gd name="T66" fmla="*/ 1244 w 2523"/>
                  <a:gd name="T67" fmla="*/ 175 h 709"/>
                  <a:gd name="T68" fmla="*/ 1326 w 2523"/>
                  <a:gd name="T69" fmla="*/ 175 h 709"/>
                  <a:gd name="T70" fmla="*/ 1396 w 2523"/>
                  <a:gd name="T71" fmla="*/ 163 h 709"/>
                  <a:gd name="T72" fmla="*/ 1477 w 2523"/>
                  <a:gd name="T73" fmla="*/ 163 h 709"/>
                  <a:gd name="T74" fmla="*/ 1558 w 2523"/>
                  <a:gd name="T75" fmla="*/ 163 h 709"/>
                  <a:gd name="T76" fmla="*/ 1640 w 2523"/>
                  <a:gd name="T77" fmla="*/ 151 h 709"/>
                  <a:gd name="T78" fmla="*/ 1721 w 2523"/>
                  <a:gd name="T79" fmla="*/ 151 h 709"/>
                  <a:gd name="T80" fmla="*/ 1803 w 2523"/>
                  <a:gd name="T81" fmla="*/ 140 h 709"/>
                  <a:gd name="T82" fmla="*/ 1872 w 2523"/>
                  <a:gd name="T83" fmla="*/ 128 h 709"/>
                  <a:gd name="T84" fmla="*/ 1954 w 2523"/>
                  <a:gd name="T85" fmla="*/ 116 h 709"/>
                  <a:gd name="T86" fmla="*/ 2035 w 2523"/>
                  <a:gd name="T87" fmla="*/ 105 h 709"/>
                  <a:gd name="T88" fmla="*/ 2116 w 2523"/>
                  <a:gd name="T89" fmla="*/ 93 h 709"/>
                  <a:gd name="T90" fmla="*/ 2186 w 2523"/>
                  <a:gd name="T91" fmla="*/ 70 h 709"/>
                  <a:gd name="T92" fmla="*/ 2268 w 2523"/>
                  <a:gd name="T93" fmla="*/ 58 h 709"/>
                  <a:gd name="T94" fmla="*/ 2337 w 2523"/>
                  <a:gd name="T95" fmla="*/ 35 h 709"/>
                  <a:gd name="T96" fmla="*/ 2407 w 2523"/>
                  <a:gd name="T97" fmla="*/ 0 h 709"/>
                  <a:gd name="T98" fmla="*/ 2454 w 2523"/>
                  <a:gd name="T99" fmla="*/ 93 h 709"/>
                  <a:gd name="T100" fmla="*/ 2488 w 2523"/>
                  <a:gd name="T101" fmla="*/ 186 h 709"/>
                  <a:gd name="T102" fmla="*/ 2512 w 2523"/>
                  <a:gd name="T103" fmla="*/ 279 h 709"/>
                  <a:gd name="T104" fmla="*/ 2523 w 2523"/>
                  <a:gd name="T105" fmla="*/ 372 h 709"/>
                  <a:gd name="T106" fmla="*/ 2523 w 2523"/>
                  <a:gd name="T107" fmla="*/ 465 h 709"/>
                  <a:gd name="T108" fmla="*/ 2512 w 2523"/>
                  <a:gd name="T109" fmla="*/ 558 h 709"/>
                  <a:gd name="T110" fmla="*/ 2488 w 2523"/>
                  <a:gd name="T111" fmla="*/ 640 h 709"/>
                  <a:gd name="T112" fmla="*/ 2454 w 2523"/>
                  <a:gd name="T113" fmla="*/ 709 h 709"/>
                  <a:gd name="T114" fmla="*/ 0 w 2523"/>
                  <a:gd name="T115" fmla="*/ 709 h 70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523"/>
                  <a:gd name="T175" fmla="*/ 0 h 709"/>
                  <a:gd name="T176" fmla="*/ 2523 w 2523"/>
                  <a:gd name="T177" fmla="*/ 709 h 70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523" h="709">
                    <a:moveTo>
                      <a:pt x="0" y="709"/>
                    </a:moveTo>
                    <a:lnTo>
                      <a:pt x="0" y="698"/>
                    </a:lnTo>
                    <a:lnTo>
                      <a:pt x="0" y="674"/>
                    </a:lnTo>
                    <a:lnTo>
                      <a:pt x="12" y="651"/>
                    </a:lnTo>
                    <a:lnTo>
                      <a:pt x="12" y="616"/>
                    </a:lnTo>
                    <a:lnTo>
                      <a:pt x="24" y="593"/>
                    </a:lnTo>
                    <a:lnTo>
                      <a:pt x="35" y="558"/>
                    </a:lnTo>
                    <a:lnTo>
                      <a:pt x="47" y="535"/>
                    </a:lnTo>
                    <a:lnTo>
                      <a:pt x="59" y="500"/>
                    </a:lnTo>
                    <a:lnTo>
                      <a:pt x="70" y="465"/>
                    </a:lnTo>
                    <a:lnTo>
                      <a:pt x="82" y="442"/>
                    </a:lnTo>
                    <a:lnTo>
                      <a:pt x="105" y="407"/>
                    </a:lnTo>
                    <a:lnTo>
                      <a:pt x="128" y="372"/>
                    </a:lnTo>
                    <a:lnTo>
                      <a:pt x="152" y="349"/>
                    </a:lnTo>
                    <a:lnTo>
                      <a:pt x="175" y="326"/>
                    </a:lnTo>
                    <a:lnTo>
                      <a:pt x="198" y="302"/>
                    </a:lnTo>
                    <a:lnTo>
                      <a:pt x="221" y="279"/>
                    </a:lnTo>
                    <a:lnTo>
                      <a:pt x="256" y="268"/>
                    </a:lnTo>
                    <a:lnTo>
                      <a:pt x="303" y="244"/>
                    </a:lnTo>
                    <a:lnTo>
                      <a:pt x="349" y="233"/>
                    </a:lnTo>
                    <a:lnTo>
                      <a:pt x="396" y="221"/>
                    </a:lnTo>
                    <a:lnTo>
                      <a:pt x="442" y="209"/>
                    </a:lnTo>
                    <a:lnTo>
                      <a:pt x="489" y="209"/>
                    </a:lnTo>
                    <a:lnTo>
                      <a:pt x="547" y="198"/>
                    </a:lnTo>
                    <a:lnTo>
                      <a:pt x="605" y="198"/>
                    </a:lnTo>
                    <a:lnTo>
                      <a:pt x="675" y="186"/>
                    </a:lnTo>
                    <a:lnTo>
                      <a:pt x="733" y="186"/>
                    </a:lnTo>
                    <a:lnTo>
                      <a:pt x="803" y="186"/>
                    </a:lnTo>
                    <a:lnTo>
                      <a:pt x="872" y="175"/>
                    </a:lnTo>
                    <a:lnTo>
                      <a:pt x="942" y="175"/>
                    </a:lnTo>
                    <a:lnTo>
                      <a:pt x="1012" y="175"/>
                    </a:lnTo>
                    <a:lnTo>
                      <a:pt x="1093" y="175"/>
                    </a:lnTo>
                    <a:lnTo>
                      <a:pt x="1163" y="175"/>
                    </a:lnTo>
                    <a:lnTo>
                      <a:pt x="1244" y="175"/>
                    </a:lnTo>
                    <a:lnTo>
                      <a:pt x="1326" y="175"/>
                    </a:lnTo>
                    <a:lnTo>
                      <a:pt x="1396" y="163"/>
                    </a:lnTo>
                    <a:lnTo>
                      <a:pt x="1477" y="163"/>
                    </a:lnTo>
                    <a:lnTo>
                      <a:pt x="1558" y="163"/>
                    </a:lnTo>
                    <a:lnTo>
                      <a:pt x="1640" y="151"/>
                    </a:lnTo>
                    <a:lnTo>
                      <a:pt x="1721" y="151"/>
                    </a:lnTo>
                    <a:lnTo>
                      <a:pt x="1803" y="140"/>
                    </a:lnTo>
                    <a:lnTo>
                      <a:pt x="1872" y="128"/>
                    </a:lnTo>
                    <a:lnTo>
                      <a:pt x="1954" y="116"/>
                    </a:lnTo>
                    <a:lnTo>
                      <a:pt x="2035" y="105"/>
                    </a:lnTo>
                    <a:lnTo>
                      <a:pt x="2116" y="93"/>
                    </a:lnTo>
                    <a:lnTo>
                      <a:pt x="2186" y="70"/>
                    </a:lnTo>
                    <a:lnTo>
                      <a:pt x="2268" y="58"/>
                    </a:lnTo>
                    <a:lnTo>
                      <a:pt x="2337" y="35"/>
                    </a:lnTo>
                    <a:lnTo>
                      <a:pt x="2407" y="0"/>
                    </a:lnTo>
                    <a:lnTo>
                      <a:pt x="2454" y="93"/>
                    </a:lnTo>
                    <a:lnTo>
                      <a:pt x="2488" y="186"/>
                    </a:lnTo>
                    <a:lnTo>
                      <a:pt x="2512" y="279"/>
                    </a:lnTo>
                    <a:lnTo>
                      <a:pt x="2523" y="372"/>
                    </a:lnTo>
                    <a:lnTo>
                      <a:pt x="2523" y="465"/>
                    </a:lnTo>
                    <a:lnTo>
                      <a:pt x="2512" y="558"/>
                    </a:lnTo>
                    <a:lnTo>
                      <a:pt x="2488" y="640"/>
                    </a:lnTo>
                    <a:lnTo>
                      <a:pt x="2454" y="709"/>
                    </a:lnTo>
                    <a:lnTo>
                      <a:pt x="0" y="709"/>
                    </a:lnTo>
                    <a:close/>
                  </a:path>
                </a:pathLst>
              </a:custGeom>
              <a:solidFill>
                <a:srgbClr val="FFBE5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18"/>
              <p:cNvSpPr>
                <a:spLocks/>
              </p:cNvSpPr>
              <p:nvPr/>
            </p:nvSpPr>
            <p:spPr bwMode="auto">
              <a:xfrm>
                <a:off x="2940" y="3469"/>
                <a:ext cx="2523" cy="709"/>
              </a:xfrm>
              <a:custGeom>
                <a:avLst/>
                <a:gdLst>
                  <a:gd name="T0" fmla="*/ 0 w 2523"/>
                  <a:gd name="T1" fmla="*/ 709 h 709"/>
                  <a:gd name="T2" fmla="*/ 0 w 2523"/>
                  <a:gd name="T3" fmla="*/ 698 h 709"/>
                  <a:gd name="T4" fmla="*/ 0 w 2523"/>
                  <a:gd name="T5" fmla="*/ 674 h 709"/>
                  <a:gd name="T6" fmla="*/ 12 w 2523"/>
                  <a:gd name="T7" fmla="*/ 651 h 709"/>
                  <a:gd name="T8" fmla="*/ 12 w 2523"/>
                  <a:gd name="T9" fmla="*/ 616 h 709"/>
                  <a:gd name="T10" fmla="*/ 24 w 2523"/>
                  <a:gd name="T11" fmla="*/ 593 h 709"/>
                  <a:gd name="T12" fmla="*/ 35 w 2523"/>
                  <a:gd name="T13" fmla="*/ 558 h 709"/>
                  <a:gd name="T14" fmla="*/ 47 w 2523"/>
                  <a:gd name="T15" fmla="*/ 535 h 709"/>
                  <a:gd name="T16" fmla="*/ 59 w 2523"/>
                  <a:gd name="T17" fmla="*/ 500 h 709"/>
                  <a:gd name="T18" fmla="*/ 70 w 2523"/>
                  <a:gd name="T19" fmla="*/ 465 h 709"/>
                  <a:gd name="T20" fmla="*/ 82 w 2523"/>
                  <a:gd name="T21" fmla="*/ 442 h 709"/>
                  <a:gd name="T22" fmla="*/ 105 w 2523"/>
                  <a:gd name="T23" fmla="*/ 407 h 709"/>
                  <a:gd name="T24" fmla="*/ 128 w 2523"/>
                  <a:gd name="T25" fmla="*/ 372 h 709"/>
                  <a:gd name="T26" fmla="*/ 152 w 2523"/>
                  <a:gd name="T27" fmla="*/ 349 h 709"/>
                  <a:gd name="T28" fmla="*/ 175 w 2523"/>
                  <a:gd name="T29" fmla="*/ 326 h 709"/>
                  <a:gd name="T30" fmla="*/ 198 w 2523"/>
                  <a:gd name="T31" fmla="*/ 302 h 709"/>
                  <a:gd name="T32" fmla="*/ 221 w 2523"/>
                  <a:gd name="T33" fmla="*/ 279 h 709"/>
                  <a:gd name="T34" fmla="*/ 256 w 2523"/>
                  <a:gd name="T35" fmla="*/ 268 h 709"/>
                  <a:gd name="T36" fmla="*/ 303 w 2523"/>
                  <a:gd name="T37" fmla="*/ 244 h 709"/>
                  <a:gd name="T38" fmla="*/ 349 w 2523"/>
                  <a:gd name="T39" fmla="*/ 233 h 709"/>
                  <a:gd name="T40" fmla="*/ 396 w 2523"/>
                  <a:gd name="T41" fmla="*/ 221 h 709"/>
                  <a:gd name="T42" fmla="*/ 442 w 2523"/>
                  <a:gd name="T43" fmla="*/ 209 h 709"/>
                  <a:gd name="T44" fmla="*/ 489 w 2523"/>
                  <a:gd name="T45" fmla="*/ 209 h 709"/>
                  <a:gd name="T46" fmla="*/ 547 w 2523"/>
                  <a:gd name="T47" fmla="*/ 198 h 709"/>
                  <a:gd name="T48" fmla="*/ 605 w 2523"/>
                  <a:gd name="T49" fmla="*/ 198 h 709"/>
                  <a:gd name="T50" fmla="*/ 675 w 2523"/>
                  <a:gd name="T51" fmla="*/ 186 h 709"/>
                  <a:gd name="T52" fmla="*/ 733 w 2523"/>
                  <a:gd name="T53" fmla="*/ 186 h 709"/>
                  <a:gd name="T54" fmla="*/ 803 w 2523"/>
                  <a:gd name="T55" fmla="*/ 186 h 709"/>
                  <a:gd name="T56" fmla="*/ 872 w 2523"/>
                  <a:gd name="T57" fmla="*/ 175 h 709"/>
                  <a:gd name="T58" fmla="*/ 942 w 2523"/>
                  <a:gd name="T59" fmla="*/ 175 h 709"/>
                  <a:gd name="T60" fmla="*/ 1012 w 2523"/>
                  <a:gd name="T61" fmla="*/ 175 h 709"/>
                  <a:gd name="T62" fmla="*/ 1093 w 2523"/>
                  <a:gd name="T63" fmla="*/ 175 h 709"/>
                  <a:gd name="T64" fmla="*/ 1163 w 2523"/>
                  <a:gd name="T65" fmla="*/ 175 h 709"/>
                  <a:gd name="T66" fmla="*/ 1244 w 2523"/>
                  <a:gd name="T67" fmla="*/ 175 h 709"/>
                  <a:gd name="T68" fmla="*/ 1326 w 2523"/>
                  <a:gd name="T69" fmla="*/ 175 h 709"/>
                  <a:gd name="T70" fmla="*/ 1396 w 2523"/>
                  <a:gd name="T71" fmla="*/ 163 h 709"/>
                  <a:gd name="T72" fmla="*/ 1477 w 2523"/>
                  <a:gd name="T73" fmla="*/ 163 h 709"/>
                  <a:gd name="T74" fmla="*/ 1558 w 2523"/>
                  <a:gd name="T75" fmla="*/ 163 h 709"/>
                  <a:gd name="T76" fmla="*/ 1640 w 2523"/>
                  <a:gd name="T77" fmla="*/ 151 h 709"/>
                  <a:gd name="T78" fmla="*/ 1721 w 2523"/>
                  <a:gd name="T79" fmla="*/ 151 h 709"/>
                  <a:gd name="T80" fmla="*/ 1803 w 2523"/>
                  <a:gd name="T81" fmla="*/ 140 h 709"/>
                  <a:gd name="T82" fmla="*/ 1872 w 2523"/>
                  <a:gd name="T83" fmla="*/ 128 h 709"/>
                  <a:gd name="T84" fmla="*/ 1954 w 2523"/>
                  <a:gd name="T85" fmla="*/ 116 h 709"/>
                  <a:gd name="T86" fmla="*/ 2035 w 2523"/>
                  <a:gd name="T87" fmla="*/ 105 h 709"/>
                  <a:gd name="T88" fmla="*/ 2116 w 2523"/>
                  <a:gd name="T89" fmla="*/ 93 h 709"/>
                  <a:gd name="T90" fmla="*/ 2186 w 2523"/>
                  <a:gd name="T91" fmla="*/ 70 h 709"/>
                  <a:gd name="T92" fmla="*/ 2268 w 2523"/>
                  <a:gd name="T93" fmla="*/ 58 h 709"/>
                  <a:gd name="T94" fmla="*/ 2337 w 2523"/>
                  <a:gd name="T95" fmla="*/ 35 h 709"/>
                  <a:gd name="T96" fmla="*/ 2407 w 2523"/>
                  <a:gd name="T97" fmla="*/ 0 h 709"/>
                  <a:gd name="T98" fmla="*/ 2454 w 2523"/>
                  <a:gd name="T99" fmla="*/ 93 h 709"/>
                  <a:gd name="T100" fmla="*/ 2488 w 2523"/>
                  <a:gd name="T101" fmla="*/ 186 h 709"/>
                  <a:gd name="T102" fmla="*/ 2512 w 2523"/>
                  <a:gd name="T103" fmla="*/ 279 h 709"/>
                  <a:gd name="T104" fmla="*/ 2523 w 2523"/>
                  <a:gd name="T105" fmla="*/ 372 h 709"/>
                  <a:gd name="T106" fmla="*/ 2523 w 2523"/>
                  <a:gd name="T107" fmla="*/ 465 h 709"/>
                  <a:gd name="T108" fmla="*/ 2512 w 2523"/>
                  <a:gd name="T109" fmla="*/ 558 h 709"/>
                  <a:gd name="T110" fmla="*/ 2488 w 2523"/>
                  <a:gd name="T111" fmla="*/ 640 h 709"/>
                  <a:gd name="T112" fmla="*/ 2454 w 2523"/>
                  <a:gd name="T113" fmla="*/ 709 h 709"/>
                  <a:gd name="T114" fmla="*/ 0 w 2523"/>
                  <a:gd name="T115" fmla="*/ 709 h 70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523"/>
                  <a:gd name="T175" fmla="*/ 0 h 709"/>
                  <a:gd name="T176" fmla="*/ 2523 w 2523"/>
                  <a:gd name="T177" fmla="*/ 709 h 70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523" h="709">
                    <a:moveTo>
                      <a:pt x="0" y="709"/>
                    </a:moveTo>
                    <a:lnTo>
                      <a:pt x="0" y="698"/>
                    </a:lnTo>
                    <a:lnTo>
                      <a:pt x="0" y="674"/>
                    </a:lnTo>
                    <a:lnTo>
                      <a:pt x="12" y="651"/>
                    </a:lnTo>
                    <a:lnTo>
                      <a:pt x="12" y="616"/>
                    </a:lnTo>
                    <a:lnTo>
                      <a:pt x="24" y="593"/>
                    </a:lnTo>
                    <a:lnTo>
                      <a:pt x="35" y="558"/>
                    </a:lnTo>
                    <a:lnTo>
                      <a:pt x="47" y="535"/>
                    </a:lnTo>
                    <a:lnTo>
                      <a:pt x="59" y="500"/>
                    </a:lnTo>
                    <a:lnTo>
                      <a:pt x="70" y="465"/>
                    </a:lnTo>
                    <a:lnTo>
                      <a:pt x="82" y="442"/>
                    </a:lnTo>
                    <a:lnTo>
                      <a:pt x="105" y="407"/>
                    </a:lnTo>
                    <a:lnTo>
                      <a:pt x="128" y="372"/>
                    </a:lnTo>
                    <a:lnTo>
                      <a:pt x="152" y="349"/>
                    </a:lnTo>
                    <a:lnTo>
                      <a:pt x="175" y="326"/>
                    </a:lnTo>
                    <a:lnTo>
                      <a:pt x="198" y="302"/>
                    </a:lnTo>
                    <a:lnTo>
                      <a:pt x="221" y="279"/>
                    </a:lnTo>
                    <a:lnTo>
                      <a:pt x="256" y="268"/>
                    </a:lnTo>
                    <a:lnTo>
                      <a:pt x="303" y="244"/>
                    </a:lnTo>
                    <a:lnTo>
                      <a:pt x="349" y="233"/>
                    </a:lnTo>
                    <a:lnTo>
                      <a:pt x="396" y="221"/>
                    </a:lnTo>
                    <a:lnTo>
                      <a:pt x="442" y="209"/>
                    </a:lnTo>
                    <a:lnTo>
                      <a:pt x="489" y="209"/>
                    </a:lnTo>
                    <a:lnTo>
                      <a:pt x="547" y="198"/>
                    </a:lnTo>
                    <a:lnTo>
                      <a:pt x="605" y="198"/>
                    </a:lnTo>
                    <a:lnTo>
                      <a:pt x="675" y="186"/>
                    </a:lnTo>
                    <a:lnTo>
                      <a:pt x="733" y="186"/>
                    </a:lnTo>
                    <a:lnTo>
                      <a:pt x="803" y="186"/>
                    </a:lnTo>
                    <a:lnTo>
                      <a:pt x="872" y="175"/>
                    </a:lnTo>
                    <a:lnTo>
                      <a:pt x="942" y="175"/>
                    </a:lnTo>
                    <a:lnTo>
                      <a:pt x="1012" y="175"/>
                    </a:lnTo>
                    <a:lnTo>
                      <a:pt x="1093" y="175"/>
                    </a:lnTo>
                    <a:lnTo>
                      <a:pt x="1163" y="175"/>
                    </a:lnTo>
                    <a:lnTo>
                      <a:pt x="1244" y="175"/>
                    </a:lnTo>
                    <a:lnTo>
                      <a:pt x="1326" y="175"/>
                    </a:lnTo>
                    <a:lnTo>
                      <a:pt x="1396" y="163"/>
                    </a:lnTo>
                    <a:lnTo>
                      <a:pt x="1477" y="163"/>
                    </a:lnTo>
                    <a:lnTo>
                      <a:pt x="1558" y="163"/>
                    </a:lnTo>
                    <a:lnTo>
                      <a:pt x="1640" y="151"/>
                    </a:lnTo>
                    <a:lnTo>
                      <a:pt x="1721" y="151"/>
                    </a:lnTo>
                    <a:lnTo>
                      <a:pt x="1803" y="140"/>
                    </a:lnTo>
                    <a:lnTo>
                      <a:pt x="1872" y="128"/>
                    </a:lnTo>
                    <a:lnTo>
                      <a:pt x="1954" y="116"/>
                    </a:lnTo>
                    <a:lnTo>
                      <a:pt x="2035" y="105"/>
                    </a:lnTo>
                    <a:lnTo>
                      <a:pt x="2116" y="93"/>
                    </a:lnTo>
                    <a:lnTo>
                      <a:pt x="2186" y="70"/>
                    </a:lnTo>
                    <a:lnTo>
                      <a:pt x="2268" y="58"/>
                    </a:lnTo>
                    <a:lnTo>
                      <a:pt x="2337" y="35"/>
                    </a:lnTo>
                    <a:lnTo>
                      <a:pt x="2407" y="0"/>
                    </a:lnTo>
                    <a:lnTo>
                      <a:pt x="2454" y="93"/>
                    </a:lnTo>
                    <a:lnTo>
                      <a:pt x="2488" y="186"/>
                    </a:lnTo>
                    <a:lnTo>
                      <a:pt x="2512" y="279"/>
                    </a:lnTo>
                    <a:lnTo>
                      <a:pt x="2523" y="372"/>
                    </a:lnTo>
                    <a:lnTo>
                      <a:pt x="2523" y="465"/>
                    </a:lnTo>
                    <a:lnTo>
                      <a:pt x="2512" y="558"/>
                    </a:lnTo>
                    <a:lnTo>
                      <a:pt x="2488" y="640"/>
                    </a:lnTo>
                    <a:lnTo>
                      <a:pt x="2454" y="709"/>
                    </a:lnTo>
                    <a:lnTo>
                      <a:pt x="0" y="709"/>
                    </a:lnTo>
                  </a:path>
                </a:pathLst>
              </a:custGeom>
              <a:noFill/>
              <a:ln w="0">
                <a:solidFill>
                  <a:srgbClr val="0E0D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4" name="Rectangle 19"/>
            <p:cNvSpPr>
              <a:spLocks noChangeArrowheads="1"/>
            </p:cNvSpPr>
            <p:nvPr/>
          </p:nvSpPr>
          <p:spPr bwMode="auto">
            <a:xfrm>
              <a:off x="3552" y="1392"/>
              <a:ext cx="144" cy="2496"/>
            </a:xfrm>
            <a:prstGeom prst="rect">
              <a:avLst/>
            </a:prstGeom>
            <a:solidFill>
              <a:srgbClr val="FFFF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685800" y="457200"/>
            <a:ext cx="25908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Luke 9:62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685800" y="1447800"/>
            <a:ext cx="7772400" cy="338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62</a:t>
            </a:r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kumimoji="1" lang="en-US" sz="5400" dirty="0">
                <a:solidFill>
                  <a:srgbClr val="FC1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“Whoso </a:t>
            </a:r>
            <a:r>
              <a:rPr kumimoji="1" lang="en-US" sz="5400" dirty="0" err="1">
                <a:solidFill>
                  <a:srgbClr val="FC1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putteth</a:t>
            </a:r>
            <a:r>
              <a:rPr kumimoji="1" lang="en-US" sz="5400" dirty="0">
                <a:solidFill>
                  <a:srgbClr val="FC18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his hand to the plow and looking back is not fit for the kingdom of God.” 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457200" y="5791200"/>
            <a:ext cx="3841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Matthew 10:22, 24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5029200" y="5791200"/>
            <a:ext cx="34163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Hebrews 10:36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1" grpId="0" autoUpdateAnimBg="0"/>
      <p:bldP spid="3996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5867400" cy="58674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6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Attitudes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6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Toward Eternity</a:t>
            </a:r>
            <a:endParaRPr lang="en-US" sz="6600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81000" y="4984750"/>
            <a:ext cx="46434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Hebrews 12:1-4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build="p" autoUpdateAnimBg="0" advAuto="0"/>
      <p:bldP spid="716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04800" y="0"/>
            <a:ext cx="8534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6000">
                <a:latin typeface="Times New Roman" pitchFamily="18" charset="0"/>
              </a:rPr>
              <a:t>The life of a Christian is described as a race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133600" y="3962400"/>
            <a:ext cx="70104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1 Corinthians 9:24-27</a:t>
            </a:r>
          </a:p>
          <a:p>
            <a:pPr>
              <a:defRPr/>
            </a:pPr>
            <a:r>
              <a:rPr lang="en-US" sz="5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2 Timothy 2:5</a:t>
            </a:r>
          </a:p>
          <a:p>
            <a:pPr>
              <a:defRPr/>
            </a:pPr>
            <a:r>
              <a:rPr lang="en-US" sz="5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Hebrews 12:1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133600" y="2971800"/>
            <a:ext cx="701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Philippians 2:16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utoUpdateAnimBg="0"/>
      <p:bldP spid="16394" grpId="0" build="p" autoUpdateAnimBg="0" advAuto="0"/>
      <p:bldP spid="16395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1028"/>
          <p:cNvSpPr>
            <a:spLocks noChangeArrowheads="1"/>
          </p:cNvSpPr>
          <p:nvPr/>
        </p:nvSpPr>
        <p:spPr bwMode="auto">
          <a:xfrm>
            <a:off x="381000" y="2590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Examples of faithful people</a:t>
            </a:r>
          </a:p>
        </p:txBody>
      </p:sp>
      <p:sp>
        <p:nvSpPr>
          <p:cNvPr id="88069" name="Rectangle 1029"/>
          <p:cNvSpPr>
            <a:spLocks noChangeArrowheads="1"/>
          </p:cNvSpPr>
          <p:nvPr/>
        </p:nvSpPr>
        <p:spPr bwMode="auto">
          <a:xfrm>
            <a:off x="381000" y="3352800"/>
            <a:ext cx="8763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People we’ve known </a:t>
            </a:r>
          </a:p>
          <a:p>
            <a:pPr>
              <a:defRPr/>
            </a:pPr>
            <a:r>
              <a:rPr lang="en-US" sz="5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They must not be forgotten</a:t>
            </a:r>
          </a:p>
        </p:txBody>
      </p:sp>
      <p:sp>
        <p:nvSpPr>
          <p:cNvPr id="88070" name="Rectangle 1030"/>
          <p:cNvSpPr>
            <a:spLocks noChangeArrowheads="1"/>
          </p:cNvSpPr>
          <p:nvPr/>
        </p:nvSpPr>
        <p:spPr bwMode="auto">
          <a:xfrm>
            <a:off x="0" y="3048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60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So Great A Cloud                          Of Witnesses</a:t>
            </a:r>
            <a:endParaRPr lang="en-US" sz="6000" i="1">
              <a:effectLst>
                <a:outerShdw blurRad="38100" dist="38100" dir="2700000" algn="tl">
                  <a:srgbClr val="00007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 autoUpdateAnimBg="0" advAuto="0"/>
      <p:bldP spid="88069" grpId="0" build="p" autoUpdateAnimBg="0"/>
      <p:bldP spid="88070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3810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6000">
                <a:latin typeface="Times New Roman" pitchFamily="18" charset="0"/>
              </a:rPr>
              <a:t>“Lay aside every weight”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533400" y="17526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4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 Trials &amp; temptations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4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 Health challenges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4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 Family turmoil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4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 Church problems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4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 Financial problems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4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 Loss of loved 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3810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5400">
                <a:latin typeface="Times New Roman" pitchFamily="18" charset="0"/>
              </a:rPr>
              <a:t>“The sin which besets us”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533400" y="1981200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4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 Unbelief – Heb. 3:17-19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4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 Laziness – Heb. 6:11-12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4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 Weary, discouraged – Heb. 12:3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-5181600"/>
          <a:ext cx="14173200" cy="12039600"/>
        </p:xfrm>
        <a:graphic>
          <a:graphicData uri="http://schemas.openxmlformats.org/presentationml/2006/ole">
            <p:oleObj spid="_x0000_s2050" name="Slide" r:id="rId3" imgW="4546440" imgH="3409920" progId="PowerPoint.Slide.8">
              <p:embed/>
            </p:oleObj>
          </a:graphicData>
        </a:graphic>
      </p:graphicFrame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066800" y="152400"/>
            <a:ext cx="784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80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Looking Unto Jesus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114800" y="3048000"/>
            <a:ext cx="563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Hebrews 2:9-18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114800" y="3810000"/>
            <a:ext cx="563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>
                <a:effectLst>
                  <a:outerShdw blurRad="38100" dist="38100" dir="2700000" algn="tl">
                    <a:srgbClr val="000070"/>
                  </a:outerShdw>
                </a:effectLst>
                <a:latin typeface="Times New Roman" pitchFamily="18" charset="0"/>
              </a:rPr>
              <a:t>Hebrews 4:14-16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uild="p" autoUpdateAnimBg="0" advAuto="0"/>
      <p:bldP spid="75781" grpId="0" build="p" autoUpdateAnimBg="0" advAuto="0"/>
      <p:bldP spid="2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228600" y="228600"/>
            <a:ext cx="5867400" cy="5791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8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The Joy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8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That Is Set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8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Before Us</a:t>
            </a:r>
            <a:endParaRPr lang="en-US" sz="8000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04800" y="4876800"/>
            <a:ext cx="4916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Revelation 20:11-15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4800" y="5562600"/>
            <a:ext cx="43576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Revelation 22:1-4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 autoUpdateAnimBg="0" advAuto="0"/>
      <p:bldP spid="80899" grpId="0" build="p" autoUpdateAnimBg="0" advAuto="0"/>
      <p:bldP spid="2" grpId="0" build="p" autoUpdateAnimBg="0" advAuto="0"/>
    </p:bldLst>
  </p:timing>
</p:sld>
</file>

<file path=ppt/theme/theme1.xml><?xml version="1.0" encoding="utf-8"?>
<a:theme xmlns:a="http://schemas.openxmlformats.org/drawingml/2006/main" name="Competition">
  <a:themeElements>
    <a:clrScheme name="Competition 5">
      <a:dk1>
        <a:srgbClr val="000070"/>
      </a:dk1>
      <a:lt1>
        <a:srgbClr val="FFFFFF"/>
      </a:lt1>
      <a:dk2>
        <a:srgbClr val="0000FF"/>
      </a:dk2>
      <a:lt2>
        <a:srgbClr val="C5C5FF"/>
      </a:lt2>
      <a:accent1>
        <a:srgbClr val="0099FF"/>
      </a:accent1>
      <a:accent2>
        <a:srgbClr val="7883B4"/>
      </a:accent2>
      <a:accent3>
        <a:srgbClr val="AAAAFF"/>
      </a:accent3>
      <a:accent4>
        <a:srgbClr val="DADADA"/>
      </a:accent4>
      <a:accent5>
        <a:srgbClr val="AACAFF"/>
      </a:accent5>
      <a:accent6>
        <a:srgbClr val="6C76A3"/>
      </a:accent6>
      <a:hlink>
        <a:srgbClr val="00FFFF"/>
      </a:hlink>
      <a:folHlink>
        <a:srgbClr val="2DBF68"/>
      </a:folHlink>
    </a:clrScheme>
    <a:fontScheme name="Competi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613</TotalTime>
  <Words>161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Wingdings</vt:lpstr>
      <vt:lpstr>Calibri</vt:lpstr>
      <vt:lpstr>Verdana</vt:lpstr>
      <vt:lpstr>Times New Roman</vt:lpstr>
      <vt:lpstr>Competition</vt:lpstr>
      <vt:lpstr>Microsoft PowerPoint 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Rockdale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Toward Your Eternal Destiny</dc:title>
  <dc:creator>Joseph Casimier</dc:creator>
  <cp:lastModifiedBy>BoothRight</cp:lastModifiedBy>
  <cp:revision>52</cp:revision>
  <dcterms:created xsi:type="dcterms:W3CDTF">2003-01-05T01:41:37Z</dcterms:created>
  <dcterms:modified xsi:type="dcterms:W3CDTF">2012-10-28T17:17:05Z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oseph Casimier">
    <vt:lpwstr>Pressing Toward The Mark</vt:lpwstr>
  </property>
</Properties>
</file>