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6" r:id="rId5"/>
    <p:sldId id="287" r:id="rId6"/>
    <p:sldId id="288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364" autoAdjust="0"/>
  </p:normalViewPr>
  <p:slideViewPr>
    <p:cSldViewPr>
      <p:cViewPr varScale="1">
        <p:scale>
          <a:sx n="81" d="100"/>
          <a:sy n="81" d="100"/>
        </p:scale>
        <p:origin x="-102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73AA0-61CE-4FCA-8B2F-7546BF933D6B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A0B0B-A9F1-4E37-9E67-40AE886A57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6033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73AA0-61CE-4FCA-8B2F-7546BF933D6B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A0B0B-A9F1-4E37-9E67-40AE886A57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8732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73AA0-61CE-4FCA-8B2F-7546BF933D6B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A0B0B-A9F1-4E37-9E67-40AE886A57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9327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73AA0-61CE-4FCA-8B2F-7546BF933D6B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A0B0B-A9F1-4E37-9E67-40AE886A57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3429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73AA0-61CE-4FCA-8B2F-7546BF933D6B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A0B0B-A9F1-4E37-9E67-40AE886A57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5185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73AA0-61CE-4FCA-8B2F-7546BF933D6B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A0B0B-A9F1-4E37-9E67-40AE886A57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1006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73AA0-61CE-4FCA-8B2F-7546BF933D6B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A0B0B-A9F1-4E37-9E67-40AE886A57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2447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73AA0-61CE-4FCA-8B2F-7546BF933D6B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A0B0B-A9F1-4E37-9E67-40AE886A57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4065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73AA0-61CE-4FCA-8B2F-7546BF933D6B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A0B0B-A9F1-4E37-9E67-40AE886A57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626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73AA0-61CE-4FCA-8B2F-7546BF933D6B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A0B0B-A9F1-4E37-9E67-40AE886A57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580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73AA0-61CE-4FCA-8B2F-7546BF933D6B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A0B0B-A9F1-4E37-9E67-40AE886A57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153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73AA0-61CE-4FCA-8B2F-7546BF933D6B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A0B0B-A9F1-4E37-9E67-40AE886A57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8603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Ephesians 3:20–21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1295400"/>
            <a:ext cx="8153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>
                <a:solidFill>
                  <a:schemeClr val="bg1"/>
                </a:solidFill>
              </a:rPr>
              <a:t>20</a:t>
            </a:r>
            <a:r>
              <a:rPr lang="en-US" sz="3200" b="1" dirty="0" smtClean="0">
                <a:solidFill>
                  <a:schemeClr val="bg1"/>
                </a:solidFill>
              </a:rPr>
              <a:t>Now </a:t>
            </a:r>
            <a:r>
              <a:rPr lang="en-US" sz="3200" b="1" dirty="0">
                <a:solidFill>
                  <a:schemeClr val="bg1"/>
                </a:solidFill>
              </a:rPr>
              <a:t>to him who is able to do far more abundantly than all that we ask or think, according to the power at work within us,  </a:t>
            </a:r>
            <a:r>
              <a:rPr lang="en-US" sz="3200" b="1" baseline="30000" dirty="0">
                <a:solidFill>
                  <a:schemeClr val="bg1"/>
                </a:solidFill>
              </a:rPr>
              <a:t>21</a:t>
            </a:r>
            <a:r>
              <a:rPr lang="en-US" sz="3200" b="1" dirty="0">
                <a:solidFill>
                  <a:schemeClr val="bg1"/>
                </a:solidFill>
              </a:rPr>
              <a:t>  to him be glory in the church and in Christ Jesus throughout all generations, forever and ever. Amen.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02490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85946077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4004426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need to pray with emotions.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Too often we restrict our emotions to gladness.</a:t>
            </a:r>
          </a:p>
          <a:p>
            <a:r>
              <a:rPr lang="en-US" dirty="0" smtClean="0"/>
              <a:t>Psalm </a:t>
            </a:r>
            <a:r>
              <a:rPr lang="en-US" dirty="0"/>
              <a:t>88</a:t>
            </a:r>
          </a:p>
          <a:p>
            <a:r>
              <a:rPr lang="en-US" dirty="0" smtClean="0"/>
              <a:t>Philippians </a:t>
            </a:r>
            <a:r>
              <a:rPr lang="en-US" dirty="0"/>
              <a:t>4:6</a:t>
            </a:r>
          </a:p>
        </p:txBody>
      </p:sp>
    </p:spTree>
    <p:extLst>
      <p:ext uri="{BB962C8B-B14F-4D97-AF65-F5344CB8AC3E}">
        <p14:creationId xmlns:p14="http://schemas.microsoft.com/office/powerpoint/2010/main" xmlns="" val="4105882320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need to pray with persistence.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Luke 18:1–8; 11:5–8</a:t>
            </a:r>
          </a:p>
          <a:p>
            <a:r>
              <a:rPr lang="en-US" dirty="0" smtClean="0"/>
              <a:t>Luke </a:t>
            </a:r>
            <a:r>
              <a:rPr lang="en-US" dirty="0"/>
              <a:t>11:9–13</a:t>
            </a:r>
          </a:p>
          <a:p>
            <a:r>
              <a:rPr lang="en-US" dirty="0" smtClean="0"/>
              <a:t>Four </a:t>
            </a:r>
            <a:r>
              <a:rPr lang="en-US" dirty="0"/>
              <a:t>things about prayer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It must be a great desire.</a:t>
            </a:r>
          </a:p>
          <a:p>
            <a:pPr lvl="1"/>
            <a:r>
              <a:rPr lang="en-US" dirty="0" smtClean="0"/>
              <a:t>It must be done in faith. </a:t>
            </a:r>
          </a:p>
          <a:p>
            <a:pPr lvl="1"/>
            <a:r>
              <a:rPr lang="en-US" dirty="0" smtClean="0"/>
              <a:t>It must be of importance.</a:t>
            </a:r>
          </a:p>
          <a:p>
            <a:pPr lvl="1"/>
            <a:r>
              <a:rPr lang="en-US" dirty="0" smtClean="0"/>
              <a:t>It will be time consuming.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77616525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We need to pray with expectations.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Ephesians 3:20–21</a:t>
            </a:r>
          </a:p>
          <a:p>
            <a:r>
              <a:rPr lang="en-US" dirty="0" smtClean="0"/>
              <a:t>James </a:t>
            </a:r>
            <a:r>
              <a:rPr lang="en-US" dirty="0"/>
              <a:t>4:2</a:t>
            </a:r>
          </a:p>
          <a:p>
            <a:r>
              <a:rPr lang="en-US" dirty="0" smtClean="0"/>
              <a:t>Psalm </a:t>
            </a:r>
            <a:r>
              <a:rPr lang="en-US" dirty="0"/>
              <a:t>81:10</a:t>
            </a:r>
          </a:p>
          <a:p>
            <a:r>
              <a:rPr lang="en-US" dirty="0" smtClean="0"/>
              <a:t>Two </a:t>
            </a:r>
            <a:r>
              <a:rPr lang="en-US" dirty="0"/>
              <a:t>requirements: </a:t>
            </a:r>
            <a:endParaRPr lang="en-US" dirty="0" smtClean="0"/>
          </a:p>
          <a:p>
            <a:pPr lvl="1"/>
            <a:r>
              <a:rPr lang="en-US" dirty="0" smtClean="0"/>
              <a:t>Pray within the will of God.</a:t>
            </a:r>
          </a:p>
          <a:p>
            <a:pPr lvl="1"/>
            <a:r>
              <a:rPr lang="en-US" dirty="0" smtClean="0"/>
              <a:t>Pray with the faith to carry the prayer.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50321001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03163371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148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Ephesians 3:20–21</vt:lpstr>
      <vt:lpstr>Slide 2</vt:lpstr>
      <vt:lpstr>Slide 3</vt:lpstr>
      <vt:lpstr>We need to pray with emotions.</vt:lpstr>
      <vt:lpstr>We need to pray with persistence.</vt:lpstr>
      <vt:lpstr>We need to pray with expectations.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Deuteronomy 18:21–22</dc:title>
  <dc:creator>Owner</dc:creator>
  <cp:lastModifiedBy>BoothRight</cp:lastModifiedBy>
  <cp:revision>24</cp:revision>
  <dcterms:created xsi:type="dcterms:W3CDTF">2012-01-22T14:23:09Z</dcterms:created>
  <dcterms:modified xsi:type="dcterms:W3CDTF">2012-09-23T17:11:59Z</dcterms:modified>
</cp:coreProperties>
</file>