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0"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496503-16F4-4728-B7A8-2CDCE4C40DB2}" type="datetimeFigureOut">
              <a:rPr lang="en-US" smtClean="0"/>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96503-16F4-4728-B7A8-2CDCE4C40DB2}" type="datetimeFigureOut">
              <a:rPr lang="en-US" smtClean="0"/>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96503-16F4-4728-B7A8-2CDCE4C40DB2}" type="datetimeFigureOut">
              <a:rPr lang="en-US" smtClean="0"/>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96503-16F4-4728-B7A8-2CDCE4C40DB2}" type="datetimeFigureOut">
              <a:rPr lang="en-US" smtClean="0"/>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496503-16F4-4728-B7A8-2CDCE4C40DB2}" type="datetimeFigureOut">
              <a:rPr lang="en-US" smtClean="0"/>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496503-16F4-4728-B7A8-2CDCE4C40DB2}" type="datetimeFigureOut">
              <a:rPr lang="en-US" smtClean="0"/>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496503-16F4-4728-B7A8-2CDCE4C40DB2}" type="datetimeFigureOut">
              <a:rPr lang="en-US" smtClean="0"/>
              <a:t>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96503-16F4-4728-B7A8-2CDCE4C40DB2}" type="datetimeFigureOut">
              <a:rPr lang="en-US" smtClean="0"/>
              <a:t>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96503-16F4-4728-B7A8-2CDCE4C40DB2}" type="datetimeFigureOut">
              <a:rPr lang="en-US" smtClean="0"/>
              <a:t>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96503-16F4-4728-B7A8-2CDCE4C40DB2}" type="datetimeFigureOut">
              <a:rPr lang="en-US" smtClean="0"/>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96503-16F4-4728-B7A8-2CDCE4C40DB2}" type="datetimeFigureOut">
              <a:rPr lang="en-US" smtClean="0"/>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FAEF7-B8E6-440D-AE1F-B4A27C8AF1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owerful presence of the poor, the_cb.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96503-16F4-4728-B7A8-2CDCE4C40DB2}" type="datetimeFigureOut">
              <a:rPr lang="en-US" smtClean="0"/>
              <a:t>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FAEF7-B8E6-440D-AE1F-B4A27C8AF1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2">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3">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4">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5">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rgbClr val="663300"/>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Acts 6:2–4</a:t>
            </a:r>
            <a:endParaRPr lang="en-US" dirty="0"/>
          </a:p>
        </p:txBody>
      </p:sp>
      <p:sp>
        <p:nvSpPr>
          <p:cNvPr id="5" name="TextBox 4"/>
          <p:cNvSpPr txBox="1"/>
          <p:nvPr/>
        </p:nvSpPr>
        <p:spPr>
          <a:xfrm>
            <a:off x="533400" y="1143000"/>
            <a:ext cx="8077200" cy="3970318"/>
          </a:xfrm>
          <a:prstGeom prst="rect">
            <a:avLst/>
          </a:prstGeom>
          <a:noFill/>
        </p:spPr>
        <p:txBody>
          <a:bodyPr wrap="square" rtlCol="0">
            <a:spAutoFit/>
          </a:bodyPr>
          <a:lstStyle/>
          <a:p>
            <a:r>
              <a:rPr lang="en-US" sz="2800" b="1" dirty="0">
                <a:latin typeface="Cambria" pitchFamily="18" charset="0"/>
              </a:rPr>
              <a:t>Then the twelve called the multitude of the disciples unto them, and said, It is not reason that we should leave the word of God, and serve tables. Wherefore, brethren, look ye out among you seven men of honest report, full of the Holy Ghost and wisdom, whom we may appoint over this business. But we will give ourselves continually to prayer, and to the ministry of the word.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powerful presence of the poor, the_t_nt.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533400" y="1447800"/>
            <a:ext cx="8077200" cy="1323439"/>
          </a:xfrm>
          <a:prstGeom prst="rect">
            <a:avLst/>
          </a:prstGeom>
          <a:noFill/>
          <a:effectLst>
            <a:outerShdw blurRad="50800" dist="38100" dir="18900000" algn="bl" rotWithShape="0">
              <a:prstClr val="black">
                <a:alpha val="40000"/>
              </a:prstClr>
            </a:outerShdw>
          </a:effectLst>
        </p:spPr>
        <p:txBody>
          <a:bodyPr wrap="square" rtlCol="0">
            <a:spAutoFit/>
          </a:bodyPr>
          <a:lstStyle/>
          <a:p>
            <a:pPr algn="ctr"/>
            <a:r>
              <a:rPr lang="en-US" sz="8000" b="1" dirty="0" smtClean="0">
                <a:solidFill>
                  <a:schemeClr val="bg1"/>
                </a:solidFill>
                <a:latin typeface="Cambria" pitchFamily="18" charset="0"/>
              </a:rPr>
              <a:t>Waiting Tables</a:t>
            </a:r>
            <a:endParaRPr lang="en-US" sz="8000" b="1" dirty="0">
              <a:solidFill>
                <a:schemeClr val="bg1"/>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Deacons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One who executes the commands of another; a servant, attendant, minister” (Thayer).</a:t>
            </a:r>
          </a:p>
          <a:p>
            <a:r>
              <a:rPr lang="en-US" dirty="0"/>
              <a:t>Acts 6:2–3</a:t>
            </a:r>
          </a:p>
          <a:p>
            <a:r>
              <a:rPr lang="en-US" dirty="0"/>
              <a:t>The deacons oversee the physical needs of a local congregation.</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Qualifications </a:t>
            </a:r>
            <a:r>
              <a:rPr lang="en-US" dirty="0" err="1" smtClean="0"/>
              <a:t>forDeacons</a:t>
            </a:r>
            <a:endParaRPr lang="en-US" dirty="0"/>
          </a:p>
        </p:txBody>
      </p:sp>
      <p:sp>
        <p:nvSpPr>
          <p:cNvPr id="3" name="Content Placeholder 2"/>
          <p:cNvSpPr>
            <a:spLocks noGrp="1"/>
          </p:cNvSpPr>
          <p:nvPr>
            <p:ph idx="1"/>
          </p:nvPr>
        </p:nvSpPr>
        <p:spPr/>
        <p:txBody>
          <a:bodyPr/>
          <a:lstStyle/>
          <a:p>
            <a:r>
              <a:rPr lang="en-US" dirty="0"/>
              <a:t>Men of </a:t>
            </a:r>
            <a:r>
              <a:rPr lang="en-US" dirty="0" smtClean="0"/>
              <a:t>good of good repute.</a:t>
            </a:r>
            <a:endParaRPr lang="en-US" dirty="0"/>
          </a:p>
          <a:p>
            <a:r>
              <a:rPr lang="en-US" dirty="0"/>
              <a:t>Men full of </a:t>
            </a:r>
            <a:r>
              <a:rPr lang="en-US" dirty="0" smtClean="0"/>
              <a:t>the Holy Spirit.</a:t>
            </a:r>
            <a:endParaRPr lang="en-US" dirty="0"/>
          </a:p>
          <a:p>
            <a:r>
              <a:rPr lang="en-US" dirty="0"/>
              <a:t>Men </a:t>
            </a:r>
            <a:r>
              <a:rPr lang="en-US" dirty="0" smtClean="0"/>
              <a:t>of wisdom.</a:t>
            </a:r>
            <a:endParaRPr lang="en-US" dirty="0"/>
          </a:p>
          <a:p>
            <a:r>
              <a:rPr lang="en-US" dirty="0"/>
              <a:t>1 Timothy 3:8–13</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deacons selected?</a:t>
            </a:r>
            <a:endParaRPr lang="en-US" dirty="0"/>
          </a:p>
        </p:txBody>
      </p:sp>
      <p:sp>
        <p:nvSpPr>
          <p:cNvPr id="3" name="Content Placeholder 2"/>
          <p:cNvSpPr>
            <a:spLocks noGrp="1"/>
          </p:cNvSpPr>
          <p:nvPr>
            <p:ph idx="1"/>
          </p:nvPr>
        </p:nvSpPr>
        <p:spPr/>
        <p:txBody>
          <a:bodyPr/>
          <a:lstStyle/>
          <a:p>
            <a:r>
              <a:rPr lang="en-US" dirty="0" smtClean="0"/>
              <a:t>Acts 6:3</a:t>
            </a:r>
          </a:p>
          <a:p>
            <a:r>
              <a:rPr lang="en-US" dirty="0" smtClean="0"/>
              <a:t>Specific needs are required to justify deacons. </a:t>
            </a:r>
          </a:p>
          <a:p>
            <a:r>
              <a:rPr lang="en-US" dirty="0" smtClean="0"/>
              <a:t>1 Corinthians 3:1–3</a:t>
            </a:r>
            <a:endParaRPr lang="en-US"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162</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Acts 6:2–4</vt:lpstr>
      <vt:lpstr>Slide 2</vt:lpstr>
      <vt:lpstr>Slide 3</vt:lpstr>
      <vt:lpstr>The Role of Deacons</vt:lpstr>
      <vt:lpstr>The Qualifications forDeacons</vt:lpstr>
      <vt:lpstr>How are deacons selected?</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DewAnn Francis</dc:creator>
  <cp:lastModifiedBy>DewAnn Francis</cp:lastModifiedBy>
  <cp:revision>2</cp:revision>
  <dcterms:created xsi:type="dcterms:W3CDTF">2012-02-12T02:40:59Z</dcterms:created>
  <dcterms:modified xsi:type="dcterms:W3CDTF">2012-02-12T02:57:41Z</dcterms:modified>
</cp:coreProperties>
</file>