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8F8A-53DE-4AA1-9359-E86CE6496922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EF74-CB70-41E7-B5F5-FD5719576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5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8F8A-53DE-4AA1-9359-E86CE6496922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EF74-CB70-41E7-B5F5-FD5719576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4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8F8A-53DE-4AA1-9359-E86CE6496922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EF74-CB70-41E7-B5F5-FD5719576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2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8F8A-53DE-4AA1-9359-E86CE6496922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EF74-CB70-41E7-B5F5-FD5719576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8F8A-53DE-4AA1-9359-E86CE6496922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EF74-CB70-41E7-B5F5-FD5719576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2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8F8A-53DE-4AA1-9359-E86CE6496922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EF74-CB70-41E7-B5F5-FD5719576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0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8F8A-53DE-4AA1-9359-E86CE6496922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EF74-CB70-41E7-B5F5-FD5719576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0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8F8A-53DE-4AA1-9359-E86CE6496922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EF74-CB70-41E7-B5F5-FD5719576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94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8F8A-53DE-4AA1-9359-E86CE6496922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EF74-CB70-41E7-B5F5-FD5719576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8F8A-53DE-4AA1-9359-E86CE6496922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EF74-CB70-41E7-B5F5-FD5719576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5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8F8A-53DE-4AA1-9359-E86CE6496922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1EF74-CB70-41E7-B5F5-FD5719576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B8F8A-53DE-4AA1-9359-E86CE6496922}" type="datetimeFigureOut">
              <a:rPr lang="en-US" smtClean="0"/>
              <a:t>4/17/2011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1EF74-CB70-41E7-B5F5-FD5719576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8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1" kern="1200"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b="1" kern="1200"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Philippians 2:12–13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>
                <a:solidFill>
                  <a:schemeClr val="bg1"/>
                </a:solidFill>
                <a:latin typeface="Cambria" pitchFamily="18" charset="0"/>
              </a:rPr>
              <a:t>12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Therefore</a:t>
            </a:r>
            <a:r>
              <a:rPr lang="en-US" sz="3600" b="1" dirty="0">
                <a:solidFill>
                  <a:schemeClr val="bg1"/>
                </a:solidFill>
                <a:latin typeface="Cambria" pitchFamily="18" charset="0"/>
              </a:rPr>
              <a:t>, my beloved, as you have always obeyed, so now, not only as in my presence but much more in my absence, work out your own salvation with fear and trembling,  </a:t>
            </a:r>
            <a:r>
              <a:rPr lang="en-US" sz="3600" b="1" baseline="30000" dirty="0" smtClean="0">
                <a:solidFill>
                  <a:schemeClr val="bg1"/>
                </a:solidFill>
                <a:latin typeface="Cambria" pitchFamily="18" charset="0"/>
              </a:rPr>
              <a:t>13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</a:rPr>
              <a:t>for </a:t>
            </a:r>
            <a:r>
              <a:rPr lang="en-US" sz="3600" b="1" dirty="0">
                <a:solidFill>
                  <a:schemeClr val="bg1"/>
                </a:solidFill>
                <a:latin typeface="Cambria" pitchFamily="18" charset="0"/>
              </a:rPr>
              <a:t>it is God who works in you, both to will and to work for his good pleasure.</a:t>
            </a:r>
            <a:endParaRPr lang="en-US" sz="3600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199"/>
            <a:ext cx="8153400" cy="612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5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11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must be transformed.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Romans 12:1–2</a:t>
            </a:r>
          </a:p>
          <a:p>
            <a:r>
              <a:rPr lang="en-US" dirty="0" smtClean="0"/>
              <a:t>Transformed = </a:t>
            </a:r>
            <a:r>
              <a:rPr lang="en-US" i="1" dirty="0" smtClean="0"/>
              <a:t>Metamorphosis</a:t>
            </a:r>
            <a:endParaRPr lang="en-US" i="1" dirty="0" smtClean="0"/>
          </a:p>
          <a:p>
            <a:r>
              <a:rPr lang="en-US" dirty="0" smtClean="0"/>
              <a:t>Philippians </a:t>
            </a:r>
            <a:r>
              <a:rPr lang="en-US" dirty="0" smtClean="0"/>
              <a:t>2:12–13</a:t>
            </a:r>
          </a:p>
          <a:p>
            <a:r>
              <a:rPr lang="en-US" dirty="0"/>
              <a:t>Philippians 2:6–7; Galatians </a:t>
            </a:r>
            <a:r>
              <a:rPr lang="en-US" dirty="0" smtClean="0"/>
              <a:t>4:19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2" b="9375"/>
          <a:stretch/>
        </p:blipFill>
        <p:spPr>
          <a:xfrm>
            <a:off x="152400" y="172294"/>
            <a:ext cx="8915400" cy="630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0846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all long to morph.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10:10</a:t>
            </a:r>
          </a:p>
          <a:p>
            <a:r>
              <a:rPr lang="en-US" dirty="0" smtClean="0"/>
              <a:t>Romans 8:24–30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636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 Metamorphosis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Death.</a:t>
            </a:r>
          </a:p>
          <a:p>
            <a:r>
              <a:rPr lang="en-US" dirty="0" smtClean="0"/>
              <a:t>Resurrection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Growth.</a:t>
            </a:r>
            <a:endParaRPr lang="en-US" dirty="0" smtClean="0"/>
          </a:p>
          <a:p>
            <a:r>
              <a:rPr lang="en-US" dirty="0" smtClean="0"/>
              <a:t>Teaching.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626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146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96</Words>
  <Application>Microsoft Office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Philippians 2:12–13</vt:lpstr>
      <vt:lpstr>PowerPoint Presentation</vt:lpstr>
      <vt:lpstr>PowerPoint Presentation</vt:lpstr>
      <vt:lpstr>We must be transformed.</vt:lpstr>
      <vt:lpstr>We all long to morph.</vt:lpstr>
      <vt:lpstr>Spiritual Metamorphosis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</cp:revision>
  <dcterms:created xsi:type="dcterms:W3CDTF">2011-04-07T21:29:58Z</dcterms:created>
  <dcterms:modified xsi:type="dcterms:W3CDTF">2011-04-17T12:27:12Z</dcterms:modified>
</cp:coreProperties>
</file>