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PP_SBUSC_TLE_On_Bullseye_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5943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5943600" cy="838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DD55CD-9436-4E11-96CC-68C76F779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CA0AF-480A-4700-B1CB-298F3B344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8136A-9558-4977-B1DC-28A8A5AC1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4262-8211-4D39-808E-77F64899E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59FC0-65B0-4BE4-80B6-585A6C558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576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524000"/>
            <a:ext cx="425926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CDD3D-10A5-4D9A-BAA0-94229AA07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86F4-8CC6-472E-B44A-D5072EA9C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6B021-3FEC-44A4-8A58-6E018A2B5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EBB95-1F74-45DA-9281-A9B676F65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AF78C-2824-4F55-A558-3962266A4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A9BDB-F8C4-4E5D-BEB5-FFB046B23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PP_SBUSC_TXT_On_Bullseye_Oran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693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4338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F262AFB-E11E-4EEA-A737-1E87A09B4D9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zoom dir="in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7924800" cy="12192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l">
              <a:lnSpc>
                <a:spcPct val="125000"/>
              </a:lnSpc>
            </a:pPr>
            <a:r>
              <a:rPr lang="en-US" sz="4800" b="1">
                <a:solidFill>
                  <a:srgbClr val="FFFFFF"/>
                </a:solidFill>
              </a:rPr>
              <a:t>The Parable of the </a:t>
            </a:r>
            <a:br>
              <a:rPr lang="en-US" sz="4800" b="1">
                <a:solidFill>
                  <a:srgbClr val="FFFFFF"/>
                </a:solidFill>
              </a:rPr>
            </a:br>
            <a:r>
              <a:rPr lang="en-US" sz="4800" b="1">
                <a:solidFill>
                  <a:srgbClr val="FFFFFF"/>
                </a:solidFill>
              </a:rPr>
              <a:t>Lost Dogs</a:t>
            </a:r>
          </a:p>
        </p:txBody>
      </p:sp>
      <p:pic>
        <p:nvPicPr>
          <p:cNvPr id="10246" name="Picture 6" descr="2dogs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81000" y="533400"/>
            <a:ext cx="8382000" cy="55641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914400"/>
          </a:xfrm>
        </p:spPr>
        <p:txBody>
          <a:bodyPr/>
          <a:lstStyle/>
          <a:p>
            <a:r>
              <a:rPr lang="en-US" sz="4400"/>
              <a:t>The Parable of the Lost Dogs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4200" b="1"/>
              <a:t>It’s stupid to get lost</a:t>
            </a: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4200" b="1"/>
              <a:t>Finding the lost takes a </a:t>
            </a:r>
            <a:br>
              <a:rPr lang="en-US" sz="4200" b="1"/>
            </a:br>
            <a:r>
              <a:rPr lang="en-US" sz="4200" b="1"/>
              <a:t>lot of effort</a:t>
            </a: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4200" b="1"/>
              <a:t>There is great joy when the lost are found</a:t>
            </a:r>
          </a:p>
        </p:txBody>
      </p:sp>
      <p:pic>
        <p:nvPicPr>
          <p:cNvPr id="3082" name="Picture 10" descr="2dogs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7162800" y="5334000"/>
            <a:ext cx="1828800" cy="1214438"/>
          </a:xfrm>
          <a:prstGeom prst="rect">
            <a:avLst/>
          </a:prstGeom>
          <a:noFill/>
        </p:spPr>
      </p:pic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228600" y="65532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PP_SABST_TXT_Vertex_Grid_Green">
  <a:themeElements>
    <a:clrScheme name="">
      <a:dk1>
        <a:srgbClr val="B2B2B2"/>
      </a:dk1>
      <a:lt1>
        <a:srgbClr val="FFFFFF"/>
      </a:lt1>
      <a:dk2>
        <a:srgbClr val="B2B2B2"/>
      </a:dk2>
      <a:lt2>
        <a:srgbClr val="000000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PP_SABST_TXT_Vertex_Grid_G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SABST_TXT_Vertex_Grid_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SABST_TXT_Vertex_Grid_Green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SABST_TXT_Vertex_Grid_Green 16">
        <a:dk1>
          <a:srgbClr val="000000"/>
        </a:dk1>
        <a:lt1>
          <a:srgbClr val="B2B2B2"/>
        </a:lt1>
        <a:dk2>
          <a:srgbClr val="FFFFFF"/>
        </a:dk2>
        <a:lt2>
          <a:srgbClr val="B2B2B2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PPP_SBUSC_TXT_On_Bullseye_Orange</Template>
  <TotalTime>179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1_PPP_SABST_TXT_Vertex_Grid_Green</vt:lpstr>
      <vt:lpstr>Slide 1</vt:lpstr>
      <vt:lpstr>The Parable of the Lost Dogs</vt:lpstr>
    </vt:vector>
  </TitlesOfParts>
  <Company>Westide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Westside</dc:creator>
  <cp:lastModifiedBy>BoothRight</cp:lastModifiedBy>
  <cp:revision>10</cp:revision>
  <dcterms:created xsi:type="dcterms:W3CDTF">2007-03-04T00:13:15Z</dcterms:created>
  <dcterms:modified xsi:type="dcterms:W3CDTF">2010-03-02T01:37:05Z</dcterms:modified>
</cp:coreProperties>
</file>