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43" autoAdjust="0"/>
    <p:restoredTop sz="86403" autoAdjust="0"/>
  </p:normalViewPr>
  <p:slideViewPr>
    <p:cSldViewPr>
      <p:cViewPr varScale="1">
        <p:scale>
          <a:sx n="58" d="100"/>
          <a:sy n="58" d="100"/>
        </p:scale>
        <p:origin x="-485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39883CF-82F2-4F4A-A11A-F40755A03782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18B690-E43A-4F1E-B1FB-8A4A43C4A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8F1B96-400B-43FE-96B1-EC64C92C10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F19469-D16A-412F-8D53-0E4A409AE3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9BD08E-9E9B-4042-9161-B409B765027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94E095-F5BB-4329-A84F-8B6C218EC2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34451D6-2FD8-4186-8D0A-D56A47160A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ED910E-26D6-47CB-B368-B7BF237E5B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33D1E7-72CD-4F65-8736-C70D5B568C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22F5-6657-489E-A531-1407D2BE2007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6DD6D-CB00-46E8-A587-538D8B268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D52AA-F3AA-4A34-A3A0-CE4F41C90ADA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F99B0-EB1B-4E30-8815-6AFE6228B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BC4D0-D3AB-4B3D-BB92-AF010EDDAE15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5A696-0956-4C04-85B5-C9AD0A664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E89F5-5061-4EFE-A710-503A41FC14B0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FAE9-9CB9-4F99-AB6B-F60CBC0C3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6960-9CF1-42C0-A850-8DC2A466B07A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F6A61-A6F4-49E8-8003-9E97A6061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36178-EABF-4FE8-A9DA-035D6F20E7D0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26C60-BDE2-4FBC-B858-4293D01F67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746DE-2385-4604-9EF4-9BED1638AC3A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12D4-4095-432E-8FBB-D111FA07A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7EE68-46B8-4045-9A12-53192CDF36E6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7E664-325F-4440-B6DD-646F0DF5B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0D15-1534-49F9-A160-AF94F33A5761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93A8-1363-43EC-A5F6-A41C2D76D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7F40-EDC2-4C93-814F-2885F61284B6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7B751-3FBC-48CD-B798-7E258EBEA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9546C-D3E9-4A07-A106-798633B5C85E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FBA3F-242B-4F14-8891-08327EBF5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5DB69C-6E09-4BAF-81AE-29843612DA45}" type="datetimeFigureOut">
              <a:rPr lang="en-US"/>
              <a:pPr>
                <a:defRPr/>
              </a:pPr>
              <a:t>10/6/2009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1BC007-0E27-4EE3-8C24-5C4D0C8B1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neness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l="9360" r="14160" b="39841"/>
          <a:stretch>
            <a:fillRect/>
          </a:stretch>
        </p:blipFill>
        <p:spPr bwMode="auto">
          <a:xfrm>
            <a:off x="268288" y="0"/>
            <a:ext cx="8647112" cy="678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smtClean="0">
                <a:latin typeface="Cambria" pitchFamily="18" charset="0"/>
              </a:rPr>
              <a:t>What is the Origin of Real Marital Bliss?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neness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l="9360" r="14160" b="39841"/>
          <a:stretch>
            <a:fillRect/>
          </a:stretch>
        </p:blipFill>
        <p:spPr bwMode="auto">
          <a:xfrm>
            <a:off x="268288" y="0"/>
            <a:ext cx="8647112" cy="678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sz="4800" b="1" smtClean="0">
                <a:solidFill>
                  <a:srgbClr val="008000"/>
                </a:solidFill>
                <a:latin typeface="Cambria" pitchFamily="18" charset="0"/>
              </a:rPr>
              <a:t>Marriages need AGAPE love – 1 John 4:19-21 -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neness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l="9360" r="14160" b="39841"/>
          <a:stretch>
            <a:fillRect/>
          </a:stretch>
        </p:blipFill>
        <p:spPr bwMode="auto">
          <a:xfrm>
            <a:off x="268288" y="0"/>
            <a:ext cx="8647112" cy="678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Love is…    1 Corinthians 13:4-8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Oneness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l="9360" r="14160" b="39841"/>
          <a:stretch>
            <a:fillRect/>
          </a:stretch>
        </p:blipFill>
        <p:spPr bwMode="auto">
          <a:xfrm>
            <a:off x="268288" y="0"/>
            <a:ext cx="8647112" cy="678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Love is about the Other Person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Oneness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l="9360" r="14160" b="39841"/>
          <a:stretch>
            <a:fillRect/>
          </a:stretch>
        </p:blipFill>
        <p:spPr bwMode="auto">
          <a:xfrm>
            <a:off x="268288" y="0"/>
            <a:ext cx="8647112" cy="678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smtClean="0">
                <a:latin typeface="Cambria" pitchFamily="18" charset="0"/>
              </a:rPr>
              <a:t>Desiring ONLY His/Her Love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Fight for your spouse’s heart.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Care for your spouse’s heart.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Respect how valuable and vulnerable your spouse’s heart is by treating it gently.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400" b="1" dirty="0" smtClean="0">
                <a:solidFill>
                  <a:srgbClr val="002060"/>
                </a:solidFill>
                <a:latin typeface="Cambria" pitchFamily="18" charset="0"/>
                <a:ea typeface="+mj-ea"/>
                <a:cs typeface="+mj-cs"/>
              </a:rPr>
              <a:t>Speak to your spouse’s heart.</a:t>
            </a:r>
            <a:endParaRPr lang="en-US" b="1" dirty="0" smtClean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neness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 l="9360" r="14160" b="39841"/>
          <a:stretch>
            <a:fillRect/>
          </a:stretch>
        </p:blipFill>
        <p:spPr bwMode="auto">
          <a:xfrm>
            <a:off x="268288" y="0"/>
            <a:ext cx="8647112" cy="678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Love is a Decision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77</Words>
  <Application>Microsoft Office PowerPoint</Application>
  <PresentationFormat>On-screen Show (4:3)</PresentationFormat>
  <Paragraphs>17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Cambria</vt:lpstr>
      <vt:lpstr>Office Theme</vt:lpstr>
      <vt:lpstr>Slide 1</vt:lpstr>
      <vt:lpstr>What is the Origin of Real Marital Bliss?</vt:lpstr>
      <vt:lpstr>Marriages need AGAPE love – 1 John 4:19-21 -</vt:lpstr>
      <vt:lpstr>Love is…    1 Corinthians 13:4-8</vt:lpstr>
      <vt:lpstr>Love is about the Other Person</vt:lpstr>
      <vt:lpstr>Desiring ONLY His/Her Love</vt:lpstr>
      <vt:lpstr>Love is a Decision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Shawn</dc:creator>
  <cp:lastModifiedBy>BoothRight</cp:lastModifiedBy>
  <cp:revision>1</cp:revision>
  <dcterms:created xsi:type="dcterms:W3CDTF">2009-06-29T17:48:53Z</dcterms:created>
  <dcterms:modified xsi:type="dcterms:W3CDTF">2009-10-07T01:12:24Z</dcterms:modified>
</cp:coreProperties>
</file>