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  <p:sldMasterId id="2147483761" r:id="rId2"/>
    <p:sldMasterId id="2147483773" r:id="rId3"/>
  </p:sldMasterIdLst>
  <p:notesMasterIdLst>
    <p:notesMasterId r:id="rId14"/>
  </p:notesMasterIdLst>
  <p:sldIdLst>
    <p:sldId id="282" r:id="rId4"/>
    <p:sldId id="256" r:id="rId5"/>
    <p:sldId id="267" r:id="rId6"/>
    <p:sldId id="262" r:id="rId7"/>
    <p:sldId id="284" r:id="rId8"/>
    <p:sldId id="285" r:id="rId9"/>
    <p:sldId id="286" r:id="rId10"/>
    <p:sldId id="287" r:id="rId11"/>
    <p:sldId id="288" r:id="rId12"/>
    <p:sldId id="283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66"/>
    <a:srgbClr val="FFFF66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79" autoAdjust="0"/>
    <p:restoredTop sz="94664" autoAdjust="0"/>
  </p:normalViewPr>
  <p:slideViewPr>
    <p:cSldViewPr>
      <p:cViewPr varScale="1">
        <p:scale>
          <a:sx n="66" d="100"/>
          <a:sy n="66" d="100"/>
        </p:scale>
        <p:origin x="-63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5F636F3E-33CB-4AF0-8BA4-8CC39780399D}" type="datetimeFigureOut">
              <a:rPr lang="en-US"/>
              <a:pPr>
                <a:defRPr/>
              </a:pPr>
              <a:t>10/4/2009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41FE718A-F5C9-4FD1-9586-C057BD9503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760A994-E62E-4075-8B0F-C101B9C75C8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C53DF76-D3EC-4BF4-B406-B012FE81A155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33FFA37-4EEA-4AE2-8A41-10216C0E0E0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E8BF3A8-96FF-4BEB-8C56-31F255E0E1F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B1A4CED-F152-442B-99D6-E555B250BDE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97F4DDD-793E-454B-977B-5CFE4131D37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6354B74-F76D-4E0F-8CD3-EE2B9F7F636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6CC874D-DE86-4B08-9D93-AE21454FDE9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29C2587-3307-45C1-BEA3-A5A473245C9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8F35D57-8059-4262-AA6D-4B47BDE1955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3"/>
          <p:cNvGrpSpPr>
            <a:grpSpLocks/>
          </p:cNvGrpSpPr>
          <p:nvPr/>
        </p:nvGrpSpPr>
        <p:grpSpPr bwMode="auto">
          <a:xfrm>
            <a:off x="14288" y="1976438"/>
            <a:ext cx="2043112" cy="533400"/>
            <a:chOff x="0" y="2000250"/>
            <a:chExt cx="3733800" cy="533400"/>
          </a:xfrm>
        </p:grpSpPr>
        <p:sp>
          <p:nvSpPr>
            <p:cNvPr id="5" name="Rectangle 14"/>
            <p:cNvSpPr/>
            <p:nvPr/>
          </p:nvSpPr>
          <p:spPr>
            <a:xfrm>
              <a:off x="0" y="2381250"/>
              <a:ext cx="373380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" name="Rectangle 14"/>
            <p:cNvSpPr/>
            <p:nvPr/>
          </p:nvSpPr>
          <p:spPr>
            <a:xfrm>
              <a:off x="0" y="2305050"/>
              <a:ext cx="373380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" name="Rectangle 14"/>
            <p:cNvSpPr/>
            <p:nvPr/>
          </p:nvSpPr>
          <p:spPr>
            <a:xfrm>
              <a:off x="0" y="2228850"/>
              <a:ext cx="373380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" name="Rectangle 14"/>
            <p:cNvSpPr/>
            <p:nvPr/>
          </p:nvSpPr>
          <p:spPr>
            <a:xfrm>
              <a:off x="0" y="2152650"/>
              <a:ext cx="373380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Rectangle 14"/>
            <p:cNvSpPr/>
            <p:nvPr/>
          </p:nvSpPr>
          <p:spPr>
            <a:xfrm>
              <a:off x="0" y="2076450"/>
              <a:ext cx="373380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" name="Rectangle 14"/>
            <p:cNvSpPr/>
            <p:nvPr/>
          </p:nvSpPr>
          <p:spPr>
            <a:xfrm>
              <a:off x="0" y="20002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" name="Rectangle 14"/>
            <p:cNvSpPr/>
            <p:nvPr/>
          </p:nvSpPr>
          <p:spPr>
            <a:xfrm>
              <a:off x="0" y="24574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13" name="Group 35"/>
          <p:cNvGrpSpPr>
            <a:grpSpLocks/>
          </p:cNvGrpSpPr>
          <p:nvPr/>
        </p:nvGrpSpPr>
        <p:grpSpPr bwMode="auto">
          <a:xfrm>
            <a:off x="8583613" y="1976438"/>
            <a:ext cx="552450" cy="542925"/>
            <a:chOff x="8667750" y="2000250"/>
            <a:chExt cx="476250" cy="542925"/>
          </a:xfrm>
        </p:grpSpPr>
        <p:sp>
          <p:nvSpPr>
            <p:cNvPr id="14" name="Rectangle 14"/>
            <p:cNvSpPr/>
            <p:nvPr/>
          </p:nvSpPr>
          <p:spPr>
            <a:xfrm>
              <a:off x="8667750" y="2381250"/>
              <a:ext cx="47625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8667750" y="2305050"/>
              <a:ext cx="47625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6" name="Rectangle 14"/>
            <p:cNvSpPr/>
            <p:nvPr/>
          </p:nvSpPr>
          <p:spPr>
            <a:xfrm>
              <a:off x="8667750" y="2228850"/>
              <a:ext cx="47625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7" name="Rectangle 14"/>
            <p:cNvSpPr/>
            <p:nvPr/>
          </p:nvSpPr>
          <p:spPr>
            <a:xfrm>
              <a:off x="8667750" y="2152650"/>
              <a:ext cx="47625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8667750" y="2076450"/>
              <a:ext cx="47625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9" name="Rectangle 14"/>
            <p:cNvSpPr/>
            <p:nvPr/>
          </p:nvSpPr>
          <p:spPr>
            <a:xfrm>
              <a:off x="8667750" y="2000250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0" name="Rectangle 14"/>
            <p:cNvSpPr/>
            <p:nvPr/>
          </p:nvSpPr>
          <p:spPr>
            <a:xfrm>
              <a:off x="8667750" y="2466975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21" name="Oval 28"/>
          <p:cNvSpPr/>
          <p:nvPr/>
        </p:nvSpPr>
        <p:spPr>
          <a:xfrm>
            <a:off x="8572500" y="603885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2" name="Oval 28"/>
          <p:cNvSpPr/>
          <p:nvPr/>
        </p:nvSpPr>
        <p:spPr>
          <a:xfrm>
            <a:off x="8572500" y="63246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Oval 28"/>
          <p:cNvSpPr/>
          <p:nvPr/>
        </p:nvSpPr>
        <p:spPr>
          <a:xfrm>
            <a:off x="8572500" y="5476875"/>
            <a:ext cx="152400" cy="152400"/>
          </a:xfrm>
          <a:prstGeom prst="ellipse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4" name="Oval 28"/>
          <p:cNvSpPr/>
          <p:nvPr/>
        </p:nvSpPr>
        <p:spPr>
          <a:xfrm>
            <a:off x="8572500" y="57531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3"/>
          <p:cNvSpPr>
            <a:spLocks noGrp="1"/>
          </p:cNvSpPr>
          <p:nvPr>
            <p:ph type="subTitle" idx="1"/>
          </p:nvPr>
        </p:nvSpPr>
        <p:spPr>
          <a:xfrm>
            <a:off x="457200" y="5396132"/>
            <a:ext cx="8098302" cy="762000"/>
          </a:xfrm>
        </p:spPr>
        <p:txBody>
          <a:bodyPr/>
          <a:lstStyle>
            <a:lvl1pPr marL="0" indent="0" algn="r">
              <a:buNone/>
              <a:defRPr sz="1400"/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33" name="Rectangle 32"/>
          <p:cNvSpPr>
            <a:spLocks noGrp="1"/>
          </p:cNvSpPr>
          <p:nvPr>
            <p:ph type="title"/>
          </p:nvPr>
        </p:nvSpPr>
        <p:spPr>
          <a:xfrm>
            <a:off x="2057400" y="281352"/>
            <a:ext cx="6509239" cy="3886200"/>
          </a:xfrm>
          <a:scene3d>
            <a:camera prst="orthographicFront"/>
            <a:lightRig rig="threePt" dir="t"/>
          </a:scene3d>
          <a:sp3d/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defRPr kumimoji="0" lang="en-US" sz="7200" b="1" i="0" u="none" strike="noStrike" kern="0" cap="none" spc="0" normalizeH="0" baseline="0" noProof="0" dirty="0" smtClean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chemeClr val="accent6">
                        <a:shade val="80000"/>
                      </a:schemeClr>
                    </a:gs>
                    <a:gs pos="45000">
                      <a:schemeClr val="accent6">
                        <a:shade val="100000"/>
                      </a:scheme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5" name="Rectangle 3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  <a:extLst/>
          </a:lstStyle>
          <a:p>
            <a:pPr>
              <a:defRPr/>
            </a:pPr>
            <a:fld id="{07FBDE9F-48E4-4EA2-9403-6CAC704F3E6D}" type="datetimeFigureOut">
              <a:rPr lang="en-US"/>
              <a:pPr>
                <a:defRPr/>
              </a:pPr>
              <a:t>10/4/2009</a:t>
            </a:fld>
            <a:endParaRPr lang="en-US"/>
          </a:p>
        </p:txBody>
      </p:sp>
      <p:sp>
        <p:nvSpPr>
          <p:cNvPr id="26" name="Rectangle 35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  <a:extLst/>
          </a:lstStyle>
          <a:p>
            <a:pPr>
              <a:defRPr/>
            </a:pPr>
            <a:fld id="{B3BE63A4-7583-458E-BD4E-F07046EF50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7" name="Rectangle 36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ctrTitle"/>
          </p:nvPr>
        </p:nvSpPr>
        <p:spPr>
          <a:xfrm>
            <a:off x="228600" y="4114800"/>
            <a:ext cx="7239000" cy="533400"/>
          </a:xfrm>
          <a:noFill/>
        </p:spPr>
        <p:txBody>
          <a:bodyPr/>
          <a:lstStyle>
            <a:lvl1pPr algn="l">
              <a:defRPr sz="2000" b="0" cap="all" spc="150" baseline="0">
                <a:solidFill>
                  <a:schemeClr val="bg1"/>
                </a:solidFill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subTitle" idx="1"/>
          </p:nvPr>
        </p:nvSpPr>
        <p:spPr>
          <a:xfrm>
            <a:off x="228600" y="4706112"/>
            <a:ext cx="6934200" cy="228600"/>
          </a:xfrm>
          <a:solidFill>
            <a:schemeClr val="bg1"/>
          </a:solidFill>
        </p:spPr>
        <p:txBody>
          <a:bodyPr/>
          <a:lstStyle>
            <a:lvl1pPr marL="0" indent="0" algn="l">
              <a:buNone/>
              <a:defRPr sz="1100" b="1">
                <a:solidFill>
                  <a:schemeClr val="accent4">
                    <a:shade val="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Rectangle 15"/>
          <p:cNvSpPr>
            <a:spLocks noGrp="1"/>
          </p:cNvSpPr>
          <p:nvPr>
            <p:ph type="sldNum" sz="quarter" idx="10"/>
          </p:nvPr>
        </p:nvSpPr>
        <p:spPr>
          <a:xfrm>
            <a:off x="6477000" y="6477000"/>
            <a:ext cx="1020763" cy="3048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AE2AC3F-1630-4D8C-BC13-5D29D0E6D5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Date Placeholder 9"/>
          <p:cNvSpPr>
            <a:spLocks noGrp="1"/>
          </p:cNvSpPr>
          <p:nvPr>
            <p:ph type="dt" sz="half" idx="12"/>
          </p:nvPr>
        </p:nvSpPr>
        <p:spPr>
          <a:xfrm>
            <a:off x="228600" y="6477000"/>
            <a:ext cx="1600200" cy="304800"/>
          </a:xfrm>
        </p:spPr>
        <p:txBody>
          <a:bodyPr/>
          <a:lstStyle>
            <a:lvl1pPr algn="l">
              <a:defRPr smtClean="0">
                <a:solidFill>
                  <a:srgbClr val="A0A0A0"/>
                </a:solidFill>
              </a:defRPr>
            </a:lvl1pPr>
            <a:extLst/>
          </a:lstStyle>
          <a:p>
            <a:pPr>
              <a:defRPr/>
            </a:pPr>
            <a:fld id="{7A43DA8F-0A54-4354-9724-2C2917F467C4}" type="datetimeFigureOut">
              <a:rPr lang="en-US"/>
              <a:pPr>
                <a:defRPr/>
              </a:pPr>
              <a:t>10/4/2009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8"/>
          <p:cNvGrpSpPr>
            <a:grpSpLocks/>
          </p:cNvGrpSpPr>
          <p:nvPr/>
        </p:nvGrpSpPr>
        <p:grpSpPr bwMode="auto"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5" name="Freeform 29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6" name="Freeform 30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7" name="Freeform 31"/>
          <p:cNvSpPr>
            <a:spLocks/>
          </p:cNvSpPr>
          <p:nvPr/>
        </p:nvSpPr>
        <p:spPr bwMode="hidden">
          <a:xfrm>
            <a:off x="6242050" y="626903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-1588" y="6034088"/>
            <a:ext cx="7845426" cy="850900"/>
            <a:chOff x="0" y="3792"/>
            <a:chExt cx="4942" cy="536"/>
          </a:xfrm>
        </p:grpSpPr>
        <p:sp>
          <p:nvSpPr>
            <p:cNvPr id="9" name="Freeform 8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grpSp>
          <p:nvGrpSpPr>
            <p:cNvPr id="10" name="Group 9"/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12" name="Freeform 10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592" y="527"/>
                  </a:cxn>
                  <a:cxn ang="0">
                    <a:pos x="994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13" name="Freeform 11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14" name="Freeform 12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15" name="Freeform 13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16" name="Freeform 14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</p:grpSp>
        <p:sp>
          <p:nvSpPr>
            <p:cNvPr id="11" name="Freeform 15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grpSp>
        <p:nvGrpSpPr>
          <p:cNvPr id="17" name="Group 16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8" name="Freeform 17"/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9" name="Freeform 18"/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20" name="Freeform 19"/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21" name="Freeform 20"/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22" name="Freeform 21"/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23" name="Freeform 22"/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388119" name="Rectangle 23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447800"/>
            <a:ext cx="82296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88120" name="Rectangle 2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4" name="Rectangle 25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8F3CED4-EE1A-43C0-8083-7E4BC1FF8367}" type="datetimeFigureOut">
              <a:rPr lang="en-US"/>
              <a:pPr>
                <a:defRPr/>
              </a:pPr>
              <a:t>10/4/2009</a:t>
            </a:fld>
            <a:endParaRPr lang="en-US"/>
          </a:p>
        </p:txBody>
      </p:sp>
      <p:sp>
        <p:nvSpPr>
          <p:cNvPr id="25" name="Rectangle 2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5A50D29-ADCB-4F23-9CA2-DAC5FFCAA4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6" name="Rectangle 27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4905CC-25C8-4C2F-819B-76F02E08C692}" type="datetimeFigureOut">
              <a:rPr lang="en-US"/>
              <a:pPr>
                <a:defRPr/>
              </a:pPr>
              <a:t>10/4/2009</a:t>
            </a:fld>
            <a:endParaRPr lang="en-US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96ACD9-00EE-426D-B9B0-44818476C0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5367A8-C04C-43A3-A07C-771DC11CACB0}" type="datetimeFigureOut">
              <a:rPr lang="en-US"/>
              <a:pPr>
                <a:defRPr/>
              </a:pPr>
              <a:t>10/4/2009</a:t>
            </a:fld>
            <a:endParaRPr lang="en-US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38E1FC-BF69-4035-ADED-E33882E63B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F412FA-918D-461F-91E0-02241420873E}" type="datetimeFigureOut">
              <a:rPr lang="en-US"/>
              <a:pPr>
                <a:defRPr/>
              </a:pPr>
              <a:t>10/4/2009</a:t>
            </a:fld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8C3C38-CDD6-43EE-A9FE-8FC7A9C51D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8C33D1-A01D-42F6-8693-65E0BB494059}" type="datetimeFigureOut">
              <a:rPr lang="en-US"/>
              <a:pPr>
                <a:defRPr/>
              </a:pPr>
              <a:t>10/4/2009</a:t>
            </a:fld>
            <a:endParaRPr lang="en-US"/>
          </a:p>
        </p:txBody>
      </p:sp>
      <p:sp>
        <p:nvSpPr>
          <p:cNvPr id="8" name="Rectangle 2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880DE2-D2ED-448F-AD37-AA8333E69D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E24BAD-0245-4464-BECA-D19F9E8379C4}" type="datetimeFigureOut">
              <a:rPr lang="en-US"/>
              <a:pPr>
                <a:defRPr/>
              </a:pPr>
              <a:t>10/4/2009</a:t>
            </a:fld>
            <a:endParaRPr lang="en-US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8C603E-2654-49CA-8618-01700D00C2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1BF2BE-6A4A-4A28-94D9-68762504859D}" type="datetimeFigureOut">
              <a:rPr lang="en-US"/>
              <a:pPr>
                <a:defRPr/>
              </a:pPr>
              <a:t>10/4/2009</a:t>
            </a:fld>
            <a:endParaRPr lang="en-US"/>
          </a:p>
        </p:txBody>
      </p:sp>
      <p:sp>
        <p:nvSpPr>
          <p:cNvPr id="3" name="Rectangle 2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1F9B0F-16B0-4A0A-B02D-BDB4236832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CC462B-90EA-43E9-96C6-BF405B569329}" type="datetimeFigureOut">
              <a:rPr lang="en-US"/>
              <a:pPr>
                <a:defRPr/>
              </a:pPr>
              <a:t>10/4/2009</a:t>
            </a:fld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5C3607-BF5B-45ED-BBDC-C1CF410E1A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EC8DB8-9070-4469-A49B-3D5E293B5A9E}" type="datetimeFigureOut">
              <a:rPr lang="en-US"/>
              <a:pPr>
                <a:defRPr/>
              </a:pPr>
              <a:t>10/4/2009</a:t>
            </a:fld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622669-B61F-4C14-9310-C6EF7A1846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8" name="Rectangle 14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1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  <a:extLst/>
          </a:lstStyle>
          <a:p>
            <a:pPr>
              <a:defRPr/>
            </a:pPr>
            <a:fld id="{06C19701-7591-4D25-AF30-37F301CEFB79}" type="datetimeFigureOut">
              <a:rPr lang="en-US"/>
              <a:pPr>
                <a:defRPr/>
              </a:pPr>
              <a:t>10/4/2009</a:t>
            </a:fld>
            <a:endParaRPr lang="en-US"/>
          </a:p>
        </p:txBody>
      </p:sp>
      <p:sp>
        <p:nvSpPr>
          <p:cNvPr id="5" name="Rectangle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  <a:extLst/>
          </a:lstStyle>
          <a:p>
            <a:pPr>
              <a:defRPr/>
            </a:pPr>
            <a:fld id="{E313D0C1-88D2-45CD-ABE3-EA5A1FB768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B0B746-5F8E-4FFC-89D4-B1FFFE4D9731}" type="datetimeFigureOut">
              <a:rPr lang="en-US"/>
              <a:pPr>
                <a:defRPr/>
              </a:pPr>
              <a:t>10/4/2009</a:t>
            </a:fld>
            <a:endParaRPr lang="en-US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186B55-D1AD-4A61-87CC-D838CEF982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312B1F-6380-4E67-877A-21AB938724F0}" type="datetimeFigureOut">
              <a:rPr lang="en-US"/>
              <a:pPr>
                <a:defRPr/>
              </a:pPr>
              <a:t>10/4/2009</a:t>
            </a:fld>
            <a:endParaRPr lang="en-US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839289-F868-4CF3-9DB9-C0A077FC59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8"/>
          <p:cNvGrpSpPr>
            <a:grpSpLocks/>
          </p:cNvGrpSpPr>
          <p:nvPr/>
        </p:nvGrpSpPr>
        <p:grpSpPr bwMode="auto"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5" name="Freeform 29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FFFFFF"/>
                </a:solidFill>
                <a:latin typeface="Arial"/>
                <a:cs typeface="+mn-cs"/>
              </a:endParaRPr>
            </a:p>
          </p:txBody>
        </p:sp>
        <p:sp>
          <p:nvSpPr>
            <p:cNvPr id="6" name="Freeform 30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FFFFFF"/>
                </a:solidFill>
                <a:latin typeface="Arial"/>
                <a:cs typeface="+mn-cs"/>
              </a:endParaRPr>
            </a:p>
          </p:txBody>
        </p:sp>
      </p:grpSp>
      <p:sp>
        <p:nvSpPr>
          <p:cNvPr id="7" name="Freeform 31"/>
          <p:cNvSpPr>
            <a:spLocks/>
          </p:cNvSpPr>
          <p:nvPr/>
        </p:nvSpPr>
        <p:spPr bwMode="hidden">
          <a:xfrm>
            <a:off x="6242050" y="626903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  <a:latin typeface="Arial"/>
              <a:cs typeface="+mn-cs"/>
            </a:endParaRPr>
          </a:p>
        </p:txBody>
      </p: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-1588" y="6034088"/>
            <a:ext cx="7845426" cy="850900"/>
            <a:chOff x="0" y="3792"/>
            <a:chExt cx="4942" cy="536"/>
          </a:xfrm>
        </p:grpSpPr>
        <p:sp>
          <p:nvSpPr>
            <p:cNvPr id="9" name="Freeform 8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FFFFFF"/>
                </a:solidFill>
                <a:latin typeface="Arial"/>
                <a:cs typeface="+mn-cs"/>
              </a:endParaRPr>
            </a:p>
          </p:txBody>
        </p:sp>
        <p:grpSp>
          <p:nvGrpSpPr>
            <p:cNvPr id="10" name="Group 9"/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12" name="Freeform 10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592" y="527"/>
                  </a:cxn>
                  <a:cxn ang="0">
                    <a:pos x="994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FFFFFF"/>
                  </a:solidFill>
                  <a:latin typeface="Arial"/>
                  <a:cs typeface="+mn-cs"/>
                </a:endParaRPr>
              </a:p>
            </p:txBody>
          </p:sp>
          <p:sp>
            <p:nvSpPr>
              <p:cNvPr id="13" name="Freeform 11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FFFFFF"/>
                  </a:solidFill>
                  <a:latin typeface="Arial"/>
                  <a:cs typeface="+mn-cs"/>
                </a:endParaRPr>
              </a:p>
            </p:txBody>
          </p:sp>
          <p:sp>
            <p:nvSpPr>
              <p:cNvPr id="14" name="Freeform 12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FFFFFF"/>
                  </a:solidFill>
                  <a:latin typeface="Arial"/>
                  <a:cs typeface="+mn-cs"/>
                </a:endParaRPr>
              </a:p>
            </p:txBody>
          </p:sp>
          <p:sp>
            <p:nvSpPr>
              <p:cNvPr id="15" name="Freeform 13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FFFFFF"/>
                  </a:solidFill>
                  <a:latin typeface="Arial"/>
                  <a:cs typeface="+mn-cs"/>
                </a:endParaRPr>
              </a:p>
            </p:txBody>
          </p:sp>
          <p:sp>
            <p:nvSpPr>
              <p:cNvPr id="16" name="Freeform 14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FFFFFF"/>
                  </a:solidFill>
                  <a:latin typeface="Arial"/>
                  <a:cs typeface="+mn-cs"/>
                </a:endParaRPr>
              </a:p>
            </p:txBody>
          </p:sp>
        </p:grpSp>
        <p:sp>
          <p:nvSpPr>
            <p:cNvPr id="11" name="Freeform 15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FFFFFF"/>
                </a:solidFill>
                <a:latin typeface="Arial"/>
                <a:cs typeface="+mn-cs"/>
              </a:endParaRPr>
            </a:p>
          </p:txBody>
        </p:sp>
      </p:grpSp>
      <p:grpSp>
        <p:nvGrpSpPr>
          <p:cNvPr id="17" name="Group 16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8" name="Freeform 17"/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FFFFFF"/>
                </a:solidFill>
                <a:latin typeface="Arial"/>
                <a:cs typeface="+mn-cs"/>
              </a:endParaRPr>
            </a:p>
          </p:txBody>
        </p:sp>
        <p:sp>
          <p:nvSpPr>
            <p:cNvPr id="19" name="Freeform 18"/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FFFFFF"/>
                </a:solidFill>
                <a:latin typeface="Arial"/>
                <a:cs typeface="+mn-cs"/>
              </a:endParaRPr>
            </a:p>
          </p:txBody>
        </p:sp>
        <p:sp>
          <p:nvSpPr>
            <p:cNvPr id="20" name="Freeform 19"/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FFFFFF"/>
                </a:solidFill>
                <a:latin typeface="Arial"/>
                <a:cs typeface="+mn-cs"/>
              </a:endParaRPr>
            </a:p>
          </p:txBody>
        </p:sp>
        <p:sp>
          <p:nvSpPr>
            <p:cNvPr id="21" name="Freeform 20"/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FFFFFF"/>
                </a:solidFill>
                <a:latin typeface="Arial"/>
                <a:cs typeface="+mn-cs"/>
              </a:endParaRPr>
            </a:p>
          </p:txBody>
        </p:sp>
        <p:sp>
          <p:nvSpPr>
            <p:cNvPr id="22" name="Freeform 21"/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FFFFFF"/>
                </a:solidFill>
                <a:latin typeface="Arial"/>
                <a:cs typeface="+mn-cs"/>
              </a:endParaRPr>
            </a:p>
          </p:txBody>
        </p:sp>
        <p:sp>
          <p:nvSpPr>
            <p:cNvPr id="23" name="Freeform 22"/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FFFFFF"/>
                </a:solidFill>
                <a:latin typeface="Arial"/>
                <a:cs typeface="+mn-cs"/>
              </a:endParaRPr>
            </a:p>
          </p:txBody>
        </p:sp>
      </p:grpSp>
      <p:sp>
        <p:nvSpPr>
          <p:cNvPr id="388119" name="Rectangle 23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447800"/>
            <a:ext cx="82296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88120" name="Rectangle 2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4" name="Rectangle 25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E84FA17-183C-48F6-BE62-D6FEF14DA2AE}" type="datetimeFigureOut">
              <a:rPr lang="en-US"/>
              <a:pPr>
                <a:defRPr/>
              </a:pPr>
              <a:t>10/4/2009</a:t>
            </a:fld>
            <a:endParaRPr lang="en-US"/>
          </a:p>
        </p:txBody>
      </p:sp>
      <p:sp>
        <p:nvSpPr>
          <p:cNvPr id="25" name="Rectangle 2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9709586-8A7E-4CBB-B070-F0270625A7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6" name="Rectangle 27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040F21-DE2D-4D24-858F-151F772B0BB9}" type="datetimeFigureOut">
              <a:rPr lang="en-US"/>
              <a:pPr>
                <a:defRPr/>
              </a:pPr>
              <a:t>10/4/2009</a:t>
            </a:fld>
            <a:endParaRPr lang="en-US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094201-BD13-4BB7-A6D4-06A2F8EA09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18CD52-1B26-4DA3-8817-D530D6DE1058}" type="datetimeFigureOut">
              <a:rPr lang="en-US"/>
              <a:pPr>
                <a:defRPr/>
              </a:pPr>
              <a:t>10/4/2009</a:t>
            </a:fld>
            <a:endParaRPr lang="en-US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21E334-B45F-444D-BCE6-1FDC991D0A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1C7BAC-14F4-4362-BBA3-409F6DB46595}" type="datetimeFigureOut">
              <a:rPr lang="en-US"/>
              <a:pPr>
                <a:defRPr/>
              </a:pPr>
              <a:t>10/4/2009</a:t>
            </a:fld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F4968F-CAC8-44F9-B97D-97664D364A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769CFD-3CE6-4D46-AA0B-EB2FE03BB88F}" type="datetimeFigureOut">
              <a:rPr lang="en-US"/>
              <a:pPr>
                <a:defRPr/>
              </a:pPr>
              <a:t>10/4/2009</a:t>
            </a:fld>
            <a:endParaRPr lang="en-US"/>
          </a:p>
        </p:txBody>
      </p:sp>
      <p:sp>
        <p:nvSpPr>
          <p:cNvPr id="8" name="Rectangle 2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F59DE6-5F49-45B3-9BA5-0788BE87CA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AF3D4F-2C59-4953-A049-F4EBADFA1F60}" type="datetimeFigureOut">
              <a:rPr lang="en-US"/>
              <a:pPr>
                <a:defRPr/>
              </a:pPr>
              <a:t>10/4/2009</a:t>
            </a:fld>
            <a:endParaRPr lang="en-US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300D92-A16B-4100-BE8C-129AD0AD70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0F176E-7E2D-4855-9294-D9D1A2B78F17}" type="datetimeFigureOut">
              <a:rPr lang="en-US"/>
              <a:pPr>
                <a:defRPr/>
              </a:pPr>
              <a:t>10/4/2009</a:t>
            </a:fld>
            <a:endParaRPr lang="en-US"/>
          </a:p>
        </p:txBody>
      </p:sp>
      <p:sp>
        <p:nvSpPr>
          <p:cNvPr id="3" name="Rectangle 2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D730BD-5340-43C4-9521-7EB0554A31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3F60B7-034A-4075-B444-1563402A6428}" type="datetimeFigureOut">
              <a:rPr lang="en-US"/>
              <a:pPr>
                <a:defRPr/>
              </a:pPr>
              <a:t>10/4/2009</a:t>
            </a:fld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CF9BDA-C2F7-4595-9427-82EFDD2FA3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6"/>
          <p:cNvSpPr>
            <a:spLocks noGrp="1"/>
          </p:cNvSpPr>
          <p:nvPr>
            <p:ph type="title"/>
          </p:nvPr>
        </p:nvSpPr>
        <p:spPr>
          <a:xfrm>
            <a:off x="228600" y="1676400"/>
            <a:ext cx="8229600" cy="1143000"/>
          </a:xfrm>
        </p:spPr>
        <p:txBody>
          <a:bodyPr rtlCol="0" anchor="ctr">
            <a:normAutofit/>
          </a:bodyPr>
          <a:lstStyle>
            <a:lvl1pPr>
              <a:defRPr kumimoji="0" sz="48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Trebuchet MS"/>
                <a:ea typeface="+mj-ea"/>
                <a:cs typeface="+mj-cs"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  <a:extLst/>
          </a:lstStyle>
          <a:p>
            <a:pPr>
              <a:defRPr/>
            </a:pPr>
            <a:fld id="{11BFDE26-730A-4C91-A164-719A1B79AD14}" type="datetimeFigureOut">
              <a:rPr lang="en-US"/>
              <a:pPr>
                <a:defRPr/>
              </a:pPr>
              <a:t>10/4/2009</a:t>
            </a:fld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/>
            </a:lvl1pPr>
            <a:extLst/>
          </a:lstStyle>
          <a:p>
            <a:pPr>
              <a:defRPr/>
            </a:pPr>
            <a:fld id="{129D1CB2-187E-4220-8E5C-BCB61A3F0C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D7FDB3-6933-4943-A9A1-FB46C9ED26B2}" type="datetimeFigureOut">
              <a:rPr lang="en-US"/>
              <a:pPr>
                <a:defRPr/>
              </a:pPr>
              <a:t>10/4/2009</a:t>
            </a:fld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06CAD5-5EDF-4A9F-B20F-F3447CC0F0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FE245E-97ED-44CB-929A-3E141AB7589C}" type="datetimeFigureOut">
              <a:rPr lang="en-US"/>
              <a:pPr>
                <a:defRPr/>
              </a:pPr>
              <a:t>10/4/2009</a:t>
            </a:fld>
            <a:endParaRPr lang="en-US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EC6237-8E8C-4F4D-A5C1-CF71F52E55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79F1F9-2980-4249-AD2B-2E84001AE08C}" type="datetimeFigureOut">
              <a:rPr lang="en-US"/>
              <a:pPr>
                <a:defRPr/>
              </a:pPr>
              <a:t>10/4/2009</a:t>
            </a:fld>
            <a:endParaRPr lang="en-US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E39819-BE03-4F2B-A317-0D4742F41E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mple Question &amp; Answ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Grp="1"/>
          </p:cNvSpPr>
          <p:nvPr>
            <p:ph type="title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>
              <a:defRPr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Rectangle 13"/>
          <p:cNvSpPr>
            <a:spLocks noGrp="1"/>
          </p:cNvSpPr>
          <p:nvPr>
            <p:ph type="body" sz="quarter" idx="14"/>
          </p:nvPr>
        </p:nvSpPr>
        <p:spPr>
          <a:xfrm>
            <a:off x="228600" y="1676400"/>
            <a:ext cx="8229600" cy="1143000"/>
          </a:xfrm>
        </p:spPr>
        <p:txBody>
          <a:bodyPr rtlCol="0" anchor="ctr"/>
          <a:lstStyle>
            <a:lvl1pPr algn="ctr">
              <a:buFontTx/>
              <a:buNone/>
              <a:defRPr kumimoji="0" sz="48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chemeClr val="accent6">
                        <a:shade val="80000"/>
                      </a:schemeClr>
                    </a:gs>
                    <a:gs pos="45000">
                      <a:schemeClr val="accent6">
                        <a:shade val="100000"/>
                      </a:scheme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defRPr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 algn="r">
              <a:defRPr smtClean="0"/>
            </a:lvl1pPr>
            <a:extLst/>
          </a:lstStyle>
          <a:p>
            <a:pPr>
              <a:defRPr/>
            </a:pPr>
            <a:fld id="{FFEF8D86-F6D3-4AF6-AB12-1F3FAC3E33A0}" type="datetimeFigureOut">
              <a:rPr lang="en-US"/>
              <a:pPr>
                <a:defRPr/>
              </a:pPr>
              <a:t>10/4/2009</a:t>
            </a:fld>
            <a:endParaRPr lang="en-US"/>
          </a:p>
        </p:txBody>
      </p:sp>
      <p:sp>
        <p:nvSpPr>
          <p:cNvPr id="6" name="Rectangle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8632FD9-78C9-4580-B8FE-9091B6B61D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tailed Question &amp; Answ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8"/>
          <p:cNvSpPr>
            <a:spLocks noGrp="1"/>
          </p:cNvSpPr>
          <p:nvPr>
            <p:ph type="title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>
              <a:defRPr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5" name="Rectangle 13"/>
          <p:cNvSpPr>
            <a:spLocks noGrp="1"/>
          </p:cNvSpPr>
          <p:nvPr>
            <p:ph type="body" sz="quarter" idx="14"/>
          </p:nvPr>
        </p:nvSpPr>
        <p:spPr>
          <a:xfrm>
            <a:off x="228600" y="1676400"/>
            <a:ext cx="8229600" cy="1143000"/>
          </a:xfrm>
        </p:spPr>
        <p:txBody>
          <a:bodyPr rtlCol="0" anchor="ctr"/>
          <a:lstStyle>
            <a:lvl1pPr algn="ctr">
              <a:buFontTx/>
              <a:buNone/>
              <a:defRPr kumimoji="0" sz="48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chemeClr val="accent6">
                        <a:shade val="80000"/>
                      </a:schemeClr>
                    </a:gs>
                    <a:gs pos="45000">
                      <a:schemeClr val="accent6">
                        <a:shade val="100000"/>
                      </a:scheme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defRPr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Rectangle 9"/>
          <p:cNvSpPr>
            <a:spLocks noGrp="1"/>
          </p:cNvSpPr>
          <p:nvPr>
            <p:ph type="body" sz="quarter" idx="15"/>
          </p:nvPr>
        </p:nvSpPr>
        <p:spPr>
          <a:xfrm>
            <a:off x="1828800" y="3124200"/>
            <a:ext cx="5105400" cy="1981200"/>
          </a:xfrm>
        </p:spPr>
        <p:txBody>
          <a:bodyPr/>
          <a:lstStyle>
            <a:lvl1pPr algn="ctr">
              <a:buFontTx/>
              <a:buNone/>
              <a:defRPr i="1" baseline="0"/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 algn="r">
              <a:defRPr smtClean="0"/>
            </a:lvl1pPr>
            <a:extLst/>
          </a:lstStyle>
          <a:p>
            <a:pPr>
              <a:defRPr/>
            </a:pPr>
            <a:fld id="{66AEC77E-95D5-4D1C-8372-648F9A5EC27B}" type="datetimeFigureOut">
              <a:rPr lang="en-US"/>
              <a:pPr>
                <a:defRPr/>
              </a:pPr>
              <a:t>10/4/2009</a:t>
            </a:fld>
            <a:endParaRPr lang="en-US"/>
          </a:p>
        </p:txBody>
      </p:sp>
      <p:sp>
        <p:nvSpPr>
          <p:cNvPr id="6" name="Rectangle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99C0DFF-42F9-4B19-83BD-E9004C240D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 Question (Answer: Tru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nswer Base"/>
          <p:cNvSpPr txBox="1"/>
          <p:nvPr/>
        </p:nvSpPr>
        <p:spPr>
          <a:xfrm>
            <a:off x="182880" y="1676400"/>
            <a:ext cx="8321040" cy="1828800"/>
          </a:xfrm>
          <a:prstGeom prst="rect">
            <a:avLst/>
          </a:prstGeom>
          <a:noFill/>
        </p:spPr>
        <p:txBody>
          <a:bodyPr/>
          <a:lstStyle>
            <a:extLst/>
          </a:lstStyle>
          <a:p>
            <a:pPr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7200" dirty="0">
                <a:solidFill>
                  <a:schemeClr val="tx1">
                    <a:alpha val="40000"/>
                  </a:schemeClr>
                </a:solidFill>
                <a:latin typeface="+mn-lt"/>
                <a:cs typeface="+mn-cs"/>
              </a:rPr>
              <a:t>TRUE or FALSE?</a:t>
            </a:r>
            <a:endParaRPr lang="en-US" sz="7200" dirty="0">
              <a:solidFill>
                <a:schemeClr val="tx1">
                  <a:alpha val="4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4" name="Answer"/>
          <p:cNvSpPr/>
          <p:nvPr/>
        </p:nvSpPr>
        <p:spPr>
          <a:xfrm>
            <a:off x="182880" y="1676400"/>
            <a:ext cx="8321040" cy="1200329"/>
          </a:xfrm>
          <a:prstGeom prst="rect">
            <a:avLst/>
          </a:prstGeom>
        </p:spPr>
        <p:txBody>
          <a:bodyPr>
            <a:spAutoFit/>
          </a:bodyPr>
          <a:lstStyle>
            <a:extLst/>
          </a:lstStyle>
          <a:p>
            <a:pPr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7200" dirty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latin typeface="+mn-lt"/>
                <a:cs typeface="+mn-cs"/>
              </a:rPr>
              <a:t>TRUE </a:t>
            </a:r>
            <a:r>
              <a:rPr lang="en-US" sz="7200" dirty="0">
                <a:solidFill>
                  <a:prstClr val="white">
                    <a:alpha val="40000"/>
                  </a:prstClr>
                </a:solidFill>
                <a:latin typeface="+mn-lt"/>
                <a:cs typeface="+mn-cs"/>
              </a:rPr>
              <a:t>or FALSE?</a:t>
            </a:r>
            <a:endParaRPr lang="en-US" dirty="0">
              <a:latin typeface="+mn-lt"/>
              <a:cs typeface="+mn-cs"/>
            </a:endParaRPr>
          </a:p>
        </p:txBody>
      </p:sp>
      <p:sp>
        <p:nvSpPr>
          <p:cNvPr id="27" name="Question"/>
          <p:cNvSpPr>
            <a:spLocks noGrp="1"/>
          </p:cNvSpPr>
          <p:nvPr>
            <p:ph type="title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>
              <a:defRPr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>
              <a:defRPr smtClean="0"/>
            </a:lvl1pPr>
            <a:extLst/>
          </a:lstStyle>
          <a:p>
            <a:pPr>
              <a:defRPr/>
            </a:pPr>
            <a:fld id="{4E80CB1A-0FC3-4040-A49F-472ABB956D6D}" type="datetimeFigureOut">
              <a:rPr lang="en-US"/>
              <a:pPr>
                <a:defRPr/>
              </a:pPr>
              <a:t>10/4/2009</a:t>
            </a:fld>
            <a:endParaRPr lang="en-US"/>
          </a:p>
        </p:txBody>
      </p:sp>
      <p:sp>
        <p:nvSpPr>
          <p:cNvPr id="6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5D78697-B360-4BD2-85C7-2B3028D725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 Question (Answer: Fals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nswer Base"/>
          <p:cNvSpPr txBox="1"/>
          <p:nvPr/>
        </p:nvSpPr>
        <p:spPr>
          <a:xfrm>
            <a:off x="228600" y="1600200"/>
            <a:ext cx="8229600" cy="1293926"/>
          </a:xfrm>
          <a:prstGeom prst="rect">
            <a:avLst/>
          </a:prstGeom>
          <a:noFill/>
        </p:spPr>
        <p:txBody>
          <a:bodyPr/>
          <a:lstStyle>
            <a:extLst/>
          </a:lstStyle>
          <a:p>
            <a:pPr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7200" dirty="0">
                <a:solidFill>
                  <a:schemeClr val="tx1">
                    <a:alpha val="40000"/>
                  </a:schemeClr>
                </a:solidFill>
                <a:latin typeface="+mn-lt"/>
                <a:cs typeface="+mn-cs"/>
              </a:rPr>
              <a:t>TRUE or FALSE?</a:t>
            </a:r>
            <a:endParaRPr lang="en-US" sz="7200" dirty="0">
              <a:solidFill>
                <a:schemeClr val="tx1">
                  <a:alpha val="4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4" name="Answer"/>
          <p:cNvSpPr/>
          <p:nvPr/>
        </p:nvSpPr>
        <p:spPr>
          <a:xfrm>
            <a:off x="228600" y="1600200"/>
            <a:ext cx="8229600" cy="1200329"/>
          </a:xfrm>
          <a:prstGeom prst="rect">
            <a:avLst/>
          </a:prstGeom>
        </p:spPr>
        <p:txBody>
          <a:bodyPr>
            <a:spAutoFit/>
          </a:bodyPr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200" dirty="0">
                <a:solidFill>
                  <a:prstClr val="white">
                    <a:alpha val="40000"/>
                  </a:prstClr>
                </a:solidFill>
                <a:latin typeface="+mn-lt"/>
                <a:cs typeface="+mn-cs"/>
              </a:rPr>
              <a:t>TRUE or </a:t>
            </a:r>
            <a:r>
              <a:rPr lang="en-US" sz="7200" dirty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latin typeface="+mn-lt"/>
                <a:cs typeface="+mn-cs"/>
              </a:rPr>
              <a:t>FALSE</a:t>
            </a:r>
            <a:r>
              <a:rPr lang="en-US" sz="7200" dirty="0">
                <a:solidFill>
                  <a:prstClr val="white">
                    <a:alpha val="40000"/>
                  </a:prstClr>
                </a:solidFill>
                <a:latin typeface="+mn-lt"/>
                <a:cs typeface="+mn-cs"/>
              </a:rPr>
              <a:t>?</a:t>
            </a:r>
            <a:endParaRPr lang="en-US" dirty="0">
              <a:latin typeface="+mn-lt"/>
              <a:cs typeface="+mn-cs"/>
            </a:endParaRPr>
          </a:p>
        </p:txBody>
      </p:sp>
      <p:sp>
        <p:nvSpPr>
          <p:cNvPr id="6" name="Question"/>
          <p:cNvSpPr>
            <a:spLocks noGrp="1"/>
          </p:cNvSpPr>
          <p:nvPr>
            <p:ph type="title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>
              <a:defRPr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>
              <a:defRPr smtClean="0"/>
            </a:lvl1pPr>
            <a:extLst/>
          </a:lstStyle>
          <a:p>
            <a:pPr>
              <a:defRPr/>
            </a:pPr>
            <a:fld id="{3D4F19EC-B02A-458F-B2FE-93329CDB2354}" type="datetimeFigureOut">
              <a:rPr lang="en-US"/>
              <a:pPr>
                <a:defRPr/>
              </a:pPr>
              <a:t>10/4/2009</a:t>
            </a:fld>
            <a:endParaRPr lang="en-US"/>
          </a:p>
        </p:txBody>
      </p:sp>
      <p:sp>
        <p:nvSpPr>
          <p:cNvPr id="7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237519F-452B-4037-809A-81C1131072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ultiple Choi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0"/>
          <p:cNvSpPr txBox="1"/>
          <p:nvPr/>
        </p:nvSpPr>
        <p:spPr>
          <a:xfrm>
            <a:off x="457200" y="2057400"/>
            <a:ext cx="685800" cy="492443"/>
          </a:xfrm>
          <a:prstGeom prst="rect">
            <a:avLst/>
          </a:prstGeom>
          <a:noFill/>
        </p:spPr>
        <p:txBody>
          <a:bodyPr tIns="91440" bIns="91440">
            <a:spAutoFit/>
          </a:bodyPr>
          <a:lstStyle>
            <a:extLst/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ln>
                  <a:solidFill>
                    <a:schemeClr val="tx2"/>
                  </a:solidFill>
                </a:ln>
                <a:solidFill>
                  <a:schemeClr val="bg2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A.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57200" y="2707957"/>
            <a:ext cx="685800" cy="492443"/>
          </a:xfrm>
          <a:prstGeom prst="rect">
            <a:avLst/>
          </a:prstGeom>
          <a:noFill/>
        </p:spPr>
        <p:txBody>
          <a:bodyPr tIns="91440" bIns="91440">
            <a:spAutoFit/>
          </a:bodyPr>
          <a:lstStyle>
            <a:extLst/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ln>
                  <a:solidFill>
                    <a:schemeClr val="tx2"/>
                  </a:solidFill>
                </a:ln>
                <a:solidFill>
                  <a:schemeClr val="bg2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B.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7200" y="3429000"/>
            <a:ext cx="685800" cy="492443"/>
          </a:xfrm>
          <a:prstGeom prst="rect">
            <a:avLst/>
          </a:prstGeom>
          <a:noFill/>
        </p:spPr>
        <p:txBody>
          <a:bodyPr tIns="91440" bIns="91440">
            <a:spAutoFit/>
          </a:bodyPr>
          <a:lstStyle>
            <a:extLst/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ln>
                  <a:solidFill>
                    <a:schemeClr val="tx2"/>
                  </a:solidFill>
                </a:ln>
                <a:solidFill>
                  <a:schemeClr val="bg2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C.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57200" y="4114800"/>
            <a:ext cx="685800" cy="492443"/>
          </a:xfrm>
          <a:prstGeom prst="rect">
            <a:avLst/>
          </a:prstGeom>
          <a:noFill/>
        </p:spPr>
        <p:txBody>
          <a:bodyPr tIns="91440" bIns="91440">
            <a:spAutoFit/>
          </a:bodyPr>
          <a:lstStyle>
            <a:extLst/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ln>
                  <a:solidFill>
                    <a:schemeClr val="tx2"/>
                  </a:solidFill>
                </a:ln>
                <a:solidFill>
                  <a:schemeClr val="bg2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D.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57200" y="4800600"/>
            <a:ext cx="685800" cy="492443"/>
          </a:xfrm>
          <a:prstGeom prst="rect">
            <a:avLst/>
          </a:prstGeom>
          <a:noFill/>
        </p:spPr>
        <p:txBody>
          <a:bodyPr tIns="91440" bIns="91440">
            <a:spAutoFit/>
          </a:bodyPr>
          <a:lstStyle>
            <a:extLst/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ln>
                  <a:solidFill>
                    <a:schemeClr val="tx2"/>
                  </a:solidFill>
                </a:ln>
                <a:solidFill>
                  <a:schemeClr val="bg2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E.</a:t>
            </a:r>
          </a:p>
        </p:txBody>
      </p:sp>
      <p:sp>
        <p:nvSpPr>
          <p:cNvPr id="11" name="Rectangle 2"/>
          <p:cNvSpPr>
            <a:spLocks noGrp="1"/>
          </p:cNvSpPr>
          <p:nvPr>
            <p:ph type="title"/>
          </p:nvPr>
        </p:nvSpPr>
        <p:spPr>
          <a:xfrm>
            <a:off x="685800" y="228600"/>
            <a:ext cx="7696200" cy="1371600"/>
          </a:xfrm>
        </p:spPr>
        <p:txBody>
          <a:bodyPr/>
          <a:lstStyle>
            <a:lvl1pPr algn="l">
              <a:defRPr i="1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3"/>
          <p:cNvSpPr>
            <a:spLocks noGrp="1"/>
          </p:cNvSpPr>
          <p:nvPr>
            <p:ph type="body" sz="quarter" idx="17"/>
          </p:nvPr>
        </p:nvSpPr>
        <p:spPr>
          <a:xfrm>
            <a:off x="1143000" y="4800600"/>
            <a:ext cx="7086600" cy="457200"/>
          </a:xfrm>
        </p:spPr>
        <p:txBody>
          <a:bodyPr rtlCol="0" anchor="ctr"/>
          <a:lstStyle>
            <a:lvl1pPr marL="0" indent="0">
              <a:buFontTx/>
              <a:buNone/>
              <a:defRPr i="0" baseline="0"/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Rectangle 13"/>
          <p:cNvSpPr>
            <a:spLocks noGrp="1"/>
          </p:cNvSpPr>
          <p:nvPr>
            <p:ph type="body" sz="quarter" idx="18"/>
          </p:nvPr>
        </p:nvSpPr>
        <p:spPr>
          <a:xfrm>
            <a:off x="1143000" y="4114800"/>
            <a:ext cx="7086600" cy="457200"/>
          </a:xfrm>
        </p:spPr>
        <p:txBody>
          <a:bodyPr rtlCol="0" anchor="ctr"/>
          <a:lstStyle>
            <a:lvl1pPr marL="0" indent="0">
              <a:buFontTx/>
              <a:buNone/>
              <a:defRPr i="0" baseline="0"/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Rectangle 13"/>
          <p:cNvSpPr>
            <a:spLocks noGrp="1"/>
          </p:cNvSpPr>
          <p:nvPr>
            <p:ph type="body" sz="quarter" idx="19"/>
          </p:nvPr>
        </p:nvSpPr>
        <p:spPr>
          <a:xfrm>
            <a:off x="1143000" y="3429000"/>
            <a:ext cx="7086600" cy="457200"/>
          </a:xfrm>
        </p:spPr>
        <p:txBody>
          <a:bodyPr rtlCol="0" anchor="ctr"/>
          <a:lstStyle>
            <a:lvl1pPr marL="0" indent="0">
              <a:buFontTx/>
              <a:buNone/>
              <a:defRPr i="0" baseline="0"/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Rectangle 13"/>
          <p:cNvSpPr>
            <a:spLocks noGrp="1"/>
          </p:cNvSpPr>
          <p:nvPr>
            <p:ph type="body" sz="quarter" idx="20"/>
          </p:nvPr>
        </p:nvSpPr>
        <p:spPr>
          <a:xfrm>
            <a:off x="1143000" y="2743200"/>
            <a:ext cx="7086600" cy="457200"/>
          </a:xfrm>
        </p:spPr>
        <p:txBody>
          <a:bodyPr rtlCol="0" anchor="ctr"/>
          <a:lstStyle>
            <a:lvl1pPr marL="0" indent="0">
              <a:buFontTx/>
              <a:buNone/>
              <a:defRPr i="0" baseline="0"/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Rectangle 13"/>
          <p:cNvSpPr>
            <a:spLocks noGrp="1"/>
          </p:cNvSpPr>
          <p:nvPr>
            <p:ph type="body" sz="quarter" idx="21"/>
          </p:nvPr>
        </p:nvSpPr>
        <p:spPr>
          <a:xfrm>
            <a:off x="1143000" y="2057400"/>
            <a:ext cx="7086600" cy="457200"/>
          </a:xfrm>
        </p:spPr>
        <p:txBody>
          <a:bodyPr rtlCol="0" anchor="ctr"/>
          <a:lstStyle>
            <a:lvl1pPr marL="0" indent="0">
              <a:buFontTx/>
              <a:buNone/>
              <a:defRPr i="0" baseline="0"/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3"/>
          <p:cNvSpPr>
            <a:spLocks noGrp="1"/>
          </p:cNvSpPr>
          <p:nvPr>
            <p:ph type="dt" sz="half" idx="22"/>
          </p:nvPr>
        </p:nvSpPr>
        <p:spPr/>
        <p:txBody>
          <a:bodyPr/>
          <a:lstStyle>
            <a:lvl1pPr algn="r">
              <a:defRPr smtClean="0"/>
            </a:lvl1pPr>
            <a:extLst/>
          </a:lstStyle>
          <a:p>
            <a:pPr>
              <a:defRPr/>
            </a:pPr>
            <a:fld id="{E08211E7-2730-4E6A-8E1E-749521EC1778}" type="datetimeFigureOut">
              <a:rPr lang="en-US"/>
              <a:pPr>
                <a:defRPr/>
              </a:pPr>
              <a:t>10/4/2009</a:t>
            </a:fld>
            <a:endParaRPr lang="en-US"/>
          </a:p>
        </p:txBody>
      </p:sp>
      <p:sp>
        <p:nvSpPr>
          <p:cNvPr id="20" name="Rectangle 4"/>
          <p:cNvSpPr>
            <a:spLocks noGrp="1"/>
          </p:cNvSpPr>
          <p:nvPr>
            <p:ph type="ftr" sz="quarter" idx="23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1" name="Rectangle 5"/>
          <p:cNvSpPr>
            <a:spLocks noGrp="1"/>
          </p:cNvSpPr>
          <p:nvPr>
            <p:ph type="sldNum" sz="quarter" idx="24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AA3CCD3-4117-4BFD-AA89-8840C8887A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tem Match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23"/>
          <p:cNvCxnSpPr>
            <a:stCxn id="0" idx="3"/>
          </p:cNvCxnSpPr>
          <p:nvPr/>
        </p:nvCxnSpPr>
        <p:spPr>
          <a:xfrm>
            <a:off x="3886200" y="2286000"/>
            <a:ext cx="914400" cy="18288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0" idx="3"/>
            <a:endCxn id="0" idx="1"/>
          </p:cNvCxnSpPr>
          <p:nvPr/>
        </p:nvCxnSpPr>
        <p:spPr>
          <a:xfrm>
            <a:off x="3886200" y="3200400"/>
            <a:ext cx="914400" cy="18288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3" name="Straight Connector 23"/>
          <p:cNvCxnSpPr>
            <a:stCxn id="0" idx="3"/>
            <a:endCxn id="0" idx="1"/>
          </p:cNvCxnSpPr>
          <p:nvPr/>
        </p:nvCxnSpPr>
        <p:spPr>
          <a:xfrm flipV="1">
            <a:off x="3886200" y="3200400"/>
            <a:ext cx="914400" cy="9144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4" idx="3"/>
            <a:endCxn id="21" idx="1"/>
          </p:cNvCxnSpPr>
          <p:nvPr/>
        </p:nvCxnSpPr>
        <p:spPr>
          <a:xfrm>
            <a:off x="3886200" y="5029200"/>
            <a:ext cx="914400" cy="9144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5" name="Straight Connector 23"/>
          <p:cNvCxnSpPr>
            <a:stCxn id="10" idx="3"/>
            <a:endCxn id="0" idx="1"/>
          </p:cNvCxnSpPr>
          <p:nvPr/>
        </p:nvCxnSpPr>
        <p:spPr>
          <a:xfrm flipV="1">
            <a:off x="3886200" y="2286000"/>
            <a:ext cx="914400" cy="36576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6" name="Rectangle 7"/>
          <p:cNvSpPr>
            <a:spLocks noGrp="1"/>
          </p:cNvSpPr>
          <p:nvPr>
            <p:ph type="body" sz="quarter" idx="13"/>
          </p:nvPr>
        </p:nvSpPr>
        <p:spPr>
          <a:xfrm>
            <a:off x="914400" y="20574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Rectangle 7"/>
          <p:cNvSpPr>
            <a:spLocks noGrp="1"/>
          </p:cNvSpPr>
          <p:nvPr>
            <p:ph type="body" sz="quarter" idx="14"/>
          </p:nvPr>
        </p:nvSpPr>
        <p:spPr>
          <a:xfrm>
            <a:off x="914400" y="29718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Rectangle 7"/>
          <p:cNvSpPr>
            <a:spLocks noGrp="1"/>
          </p:cNvSpPr>
          <p:nvPr>
            <p:ph type="body" sz="quarter" idx="15"/>
          </p:nvPr>
        </p:nvSpPr>
        <p:spPr>
          <a:xfrm>
            <a:off x="914400" y="38862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7"/>
          <p:cNvSpPr>
            <a:spLocks noGrp="1"/>
          </p:cNvSpPr>
          <p:nvPr>
            <p:ph type="body" sz="quarter" idx="16"/>
          </p:nvPr>
        </p:nvSpPr>
        <p:spPr>
          <a:xfrm>
            <a:off x="914400" y="48006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Rectangle 7"/>
          <p:cNvSpPr>
            <a:spLocks noGrp="1"/>
          </p:cNvSpPr>
          <p:nvPr>
            <p:ph type="body" sz="quarter" idx="17"/>
          </p:nvPr>
        </p:nvSpPr>
        <p:spPr>
          <a:xfrm>
            <a:off x="914400" y="57150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Rectangle 7"/>
          <p:cNvSpPr>
            <a:spLocks noGrp="1"/>
          </p:cNvSpPr>
          <p:nvPr>
            <p:ph type="body" sz="quarter" idx="18"/>
          </p:nvPr>
        </p:nvSpPr>
        <p:spPr>
          <a:xfrm>
            <a:off x="4800600" y="20574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Rectangle 7"/>
          <p:cNvSpPr>
            <a:spLocks noGrp="1"/>
          </p:cNvSpPr>
          <p:nvPr>
            <p:ph type="body" sz="quarter" idx="19"/>
          </p:nvPr>
        </p:nvSpPr>
        <p:spPr>
          <a:xfrm>
            <a:off x="4800600" y="29718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Rectangle 7"/>
          <p:cNvSpPr>
            <a:spLocks noGrp="1"/>
          </p:cNvSpPr>
          <p:nvPr>
            <p:ph type="body" sz="quarter" idx="20"/>
          </p:nvPr>
        </p:nvSpPr>
        <p:spPr>
          <a:xfrm>
            <a:off x="4800600" y="38862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Rectangle 7"/>
          <p:cNvSpPr>
            <a:spLocks noGrp="1"/>
          </p:cNvSpPr>
          <p:nvPr>
            <p:ph type="body" sz="quarter" idx="21"/>
          </p:nvPr>
        </p:nvSpPr>
        <p:spPr>
          <a:xfrm>
            <a:off x="4800600" y="48006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Rectangle 7"/>
          <p:cNvSpPr>
            <a:spLocks noGrp="1"/>
          </p:cNvSpPr>
          <p:nvPr>
            <p:ph type="body" sz="quarter" idx="22"/>
          </p:nvPr>
        </p:nvSpPr>
        <p:spPr>
          <a:xfrm>
            <a:off x="4800600" y="57150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i="1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6" name="Rectangle 4"/>
          <p:cNvSpPr>
            <a:spLocks noGrp="1"/>
          </p:cNvSpPr>
          <p:nvPr>
            <p:ph type="ftr" sz="quarter" idx="23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7" name="Rectangle 3"/>
          <p:cNvSpPr>
            <a:spLocks noGrp="1"/>
          </p:cNvSpPr>
          <p:nvPr>
            <p:ph type="dt" sz="half" idx="24"/>
          </p:nvPr>
        </p:nvSpPr>
        <p:spPr/>
        <p:txBody>
          <a:bodyPr/>
          <a:lstStyle>
            <a:lvl1pPr algn="r">
              <a:defRPr smtClean="0"/>
            </a:lvl1pPr>
            <a:extLst/>
          </a:lstStyle>
          <a:p>
            <a:pPr>
              <a:defRPr/>
            </a:pPr>
            <a:fld id="{9FBEF1CC-F95E-4EEE-B348-3FB405039B94}" type="datetimeFigureOut">
              <a:rPr lang="en-US"/>
              <a:pPr>
                <a:defRPr/>
              </a:pPr>
              <a:t>10/4/2009</a:t>
            </a:fld>
            <a:endParaRPr lang="en-US"/>
          </a:p>
        </p:txBody>
      </p:sp>
      <p:sp>
        <p:nvSpPr>
          <p:cNvPr id="28" name="Rectangle 5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0DAE8F5-A7B9-4660-BEBA-CA2CA14FC6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slideLayout" Target="../slideLayouts/slideLayout32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/>
          </p:cNvSpPr>
          <p:nvPr>
            <p:ph type="title"/>
          </p:nvPr>
        </p:nvSpPr>
        <p:spPr bwMode="auto">
          <a:xfrm>
            <a:off x="914400" y="457200"/>
            <a:ext cx="7696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/>
          </p:cNvSpPr>
          <p:nvPr>
            <p:ph type="body" idx="1"/>
          </p:nvPr>
        </p:nvSpPr>
        <p:spPr bwMode="auto">
          <a:xfrm>
            <a:off x="914400" y="1905000"/>
            <a:ext cx="7467600" cy="422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9" name="Rectangle 4"/>
          <p:cNvSpPr>
            <a:spLocks noGrp="1"/>
          </p:cNvSpPr>
          <p:nvPr>
            <p:ph type="dt" sz="half" idx="2"/>
          </p:nvPr>
        </p:nvSpPr>
        <p:spPr>
          <a:xfrm>
            <a:off x="6705600" y="6248400"/>
            <a:ext cx="1828800" cy="323850"/>
          </a:xfrm>
          <a:prstGeom prst="rect">
            <a:avLst/>
          </a:prstGeom>
        </p:spPr>
        <p:txBody>
          <a:bodyPr vert="horz" anchor="ctr"/>
          <a:lstStyle>
            <a:lvl1pPr fontAlgn="auto">
              <a:spcBef>
                <a:spcPts val="0"/>
              </a:spcBef>
              <a:spcAft>
                <a:spcPts val="0"/>
              </a:spcAft>
              <a:defRPr sz="1100" smtClean="0"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55E36477-B730-4B30-BEA1-3339A7C30FB3}" type="datetimeFigureOut">
              <a:rPr lang="en-US"/>
              <a:pPr>
                <a:defRPr/>
              </a:pPr>
              <a:t>10/4/2009</a:t>
            </a:fld>
            <a:endParaRPr lang="en-US"/>
          </a:p>
        </p:txBody>
      </p:sp>
      <p:sp>
        <p:nvSpPr>
          <p:cNvPr id="18" name="Rectangle 5"/>
          <p:cNvSpPr>
            <a:spLocks noGrp="1"/>
          </p:cNvSpPr>
          <p:nvPr>
            <p:ph type="ftr" sz="quarter" idx="3"/>
          </p:nvPr>
        </p:nvSpPr>
        <p:spPr>
          <a:xfrm>
            <a:off x="457200" y="6248400"/>
            <a:ext cx="3260725" cy="323850"/>
          </a:xfrm>
          <a:prstGeom prst="rect">
            <a:avLst/>
          </a:prstGeom>
        </p:spPr>
        <p:txBody>
          <a:bodyPr vert="horz"/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715375" y="6151563"/>
            <a:ext cx="428625" cy="457200"/>
          </a:xfrm>
          <a:prstGeom prst="rect">
            <a:avLst/>
          </a:prstGeom>
        </p:spPr>
        <p:txBody>
          <a:bodyPr vert="horz" anchor="ctr"/>
          <a:lstStyle>
            <a:lvl1pPr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A39DD116-1034-43BB-8C8F-45E163E2BC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1" name="Group 23"/>
          <p:cNvGrpSpPr>
            <a:grpSpLocks/>
          </p:cNvGrpSpPr>
          <p:nvPr/>
        </p:nvGrpSpPr>
        <p:grpSpPr bwMode="auto">
          <a:xfrm>
            <a:off x="11113" y="2000250"/>
            <a:ext cx="133350" cy="533400"/>
            <a:chOff x="0" y="2000250"/>
            <a:chExt cx="3733800" cy="533400"/>
          </a:xfrm>
        </p:grpSpPr>
        <p:sp>
          <p:nvSpPr>
            <p:cNvPr id="3" name="Rectangle 14"/>
            <p:cNvSpPr/>
            <p:nvPr/>
          </p:nvSpPr>
          <p:spPr>
            <a:xfrm>
              <a:off x="0" y="2381250"/>
              <a:ext cx="373380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8" name="Rectangle 14"/>
            <p:cNvSpPr/>
            <p:nvPr/>
          </p:nvSpPr>
          <p:spPr>
            <a:xfrm>
              <a:off x="0" y="2305050"/>
              <a:ext cx="373380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" name="Rectangle 14"/>
            <p:cNvSpPr/>
            <p:nvPr/>
          </p:nvSpPr>
          <p:spPr>
            <a:xfrm>
              <a:off x="0" y="2228850"/>
              <a:ext cx="373380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" name="Rectangle 14"/>
            <p:cNvSpPr/>
            <p:nvPr/>
          </p:nvSpPr>
          <p:spPr>
            <a:xfrm>
              <a:off x="0" y="2152650"/>
              <a:ext cx="373380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Rectangle 14"/>
            <p:cNvSpPr/>
            <p:nvPr/>
          </p:nvSpPr>
          <p:spPr>
            <a:xfrm>
              <a:off x="0" y="2076450"/>
              <a:ext cx="373380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" name="Rectangle 14"/>
            <p:cNvSpPr/>
            <p:nvPr/>
          </p:nvSpPr>
          <p:spPr>
            <a:xfrm>
              <a:off x="0" y="20002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1" name="Rectangle 14"/>
            <p:cNvSpPr/>
            <p:nvPr/>
          </p:nvSpPr>
          <p:spPr>
            <a:xfrm>
              <a:off x="0" y="24574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1032" name="Group 35"/>
          <p:cNvGrpSpPr>
            <a:grpSpLocks/>
          </p:cNvGrpSpPr>
          <p:nvPr/>
        </p:nvGrpSpPr>
        <p:grpSpPr bwMode="auto">
          <a:xfrm>
            <a:off x="8583613" y="2000250"/>
            <a:ext cx="552450" cy="542925"/>
            <a:chOff x="8667750" y="2000250"/>
            <a:chExt cx="476250" cy="542925"/>
          </a:xfrm>
        </p:grpSpPr>
        <p:sp>
          <p:nvSpPr>
            <p:cNvPr id="13" name="Rectangle 14"/>
            <p:cNvSpPr/>
            <p:nvPr/>
          </p:nvSpPr>
          <p:spPr>
            <a:xfrm>
              <a:off x="8667750" y="2381250"/>
              <a:ext cx="47625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4" name="Rectangle 14"/>
            <p:cNvSpPr/>
            <p:nvPr/>
          </p:nvSpPr>
          <p:spPr>
            <a:xfrm>
              <a:off x="8667750" y="2305050"/>
              <a:ext cx="47625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9" name="Rectangle 14"/>
            <p:cNvSpPr/>
            <p:nvPr/>
          </p:nvSpPr>
          <p:spPr>
            <a:xfrm>
              <a:off x="8667750" y="2228850"/>
              <a:ext cx="47625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30" name="Rectangle 14"/>
            <p:cNvSpPr/>
            <p:nvPr/>
          </p:nvSpPr>
          <p:spPr>
            <a:xfrm>
              <a:off x="8667750" y="2152650"/>
              <a:ext cx="47625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7" name="Rectangle 14"/>
            <p:cNvSpPr/>
            <p:nvPr/>
          </p:nvSpPr>
          <p:spPr>
            <a:xfrm>
              <a:off x="8667750" y="2076450"/>
              <a:ext cx="47625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6" name="Rectangle 14"/>
            <p:cNvSpPr/>
            <p:nvPr/>
          </p:nvSpPr>
          <p:spPr>
            <a:xfrm>
              <a:off x="8667750" y="2000250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8667750" y="2466975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23" name="Oval 28"/>
          <p:cNvSpPr/>
          <p:nvPr/>
        </p:nvSpPr>
        <p:spPr>
          <a:xfrm>
            <a:off x="8572500" y="63246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rebuchet MS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rebuchet MS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rebuchet MS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  <a:extLst/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3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387076" name="Freeform 4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387077" name="Freeform 5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387078" name="Freeform 6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grpSp>
        <p:nvGrpSpPr>
          <p:cNvPr id="2052" name="Group 7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387080" name="Freeform 8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grpSp>
          <p:nvGrpSpPr>
            <p:cNvPr id="2066" name="Group 9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387082" name="Freeform 10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387083" name="Freeform 11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387084" name="Freeform 12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387085" name="Freeform 13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  <p:sp>
            <p:nvSpPr>
              <p:cNvPr id="387086" name="Freeform 14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latin typeface="+mn-lt"/>
                  <a:cs typeface="+mn-cs"/>
                </a:endParaRPr>
              </a:p>
            </p:txBody>
          </p:sp>
        </p:grpSp>
        <p:sp>
          <p:nvSpPr>
            <p:cNvPr id="387087" name="Freeform 15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grpSp>
        <p:nvGrpSpPr>
          <p:cNvPr id="2053" name="Group 16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387089" name="Freeform 17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387090" name="Freeform 18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387091" name="Freeform 19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387092" name="Freeform 20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387093" name="Freeform 21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387094" name="Freeform 22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387095" name="Rectangle 2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5" name="Rectangle 2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87097" name="Rectangle 2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72DCD15B-4C36-455E-91DA-DD661CD53C08}" type="datetimeFigureOut">
              <a:rPr lang="en-US"/>
              <a:pPr>
                <a:defRPr/>
              </a:pPr>
              <a:t>10/4/2009</a:t>
            </a:fld>
            <a:endParaRPr lang="en-US"/>
          </a:p>
        </p:txBody>
      </p:sp>
      <p:sp>
        <p:nvSpPr>
          <p:cNvPr id="387098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7099" name="Rectangle 2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2BC12AB9-C49F-4736-8C06-A95AAA680F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27" r:id="rId1"/>
    <p:sldLayoutId id="2147483797" r:id="rId2"/>
    <p:sldLayoutId id="2147483798" r:id="rId3"/>
    <p:sldLayoutId id="2147483799" r:id="rId4"/>
    <p:sldLayoutId id="2147483800" r:id="rId5"/>
    <p:sldLayoutId id="2147483801" r:id="rId6"/>
    <p:sldLayoutId id="2147483802" r:id="rId7"/>
    <p:sldLayoutId id="2147483803" r:id="rId8"/>
    <p:sldLayoutId id="2147483804" r:id="rId9"/>
    <p:sldLayoutId id="2147483805" r:id="rId10"/>
    <p:sldLayoutId id="2147483806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3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387076" name="Freeform 4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FFFFFF"/>
                </a:solidFill>
                <a:latin typeface="Arial"/>
                <a:cs typeface="+mn-cs"/>
              </a:endParaRPr>
            </a:p>
          </p:txBody>
        </p:sp>
        <p:sp>
          <p:nvSpPr>
            <p:cNvPr id="387077" name="Freeform 5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FFFFFF"/>
                </a:solidFill>
                <a:latin typeface="Arial"/>
                <a:cs typeface="+mn-cs"/>
              </a:endParaRPr>
            </a:p>
          </p:txBody>
        </p:sp>
      </p:grpSp>
      <p:sp>
        <p:nvSpPr>
          <p:cNvPr id="387078" name="Freeform 6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  <a:latin typeface="Arial"/>
              <a:cs typeface="+mn-cs"/>
            </a:endParaRPr>
          </a:p>
        </p:txBody>
      </p:sp>
      <p:grpSp>
        <p:nvGrpSpPr>
          <p:cNvPr id="3076" name="Group 7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387080" name="Freeform 8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FFFFFF"/>
                </a:solidFill>
                <a:latin typeface="Arial"/>
                <a:cs typeface="+mn-cs"/>
              </a:endParaRPr>
            </a:p>
          </p:txBody>
        </p:sp>
        <p:grpSp>
          <p:nvGrpSpPr>
            <p:cNvPr id="3090" name="Group 9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387082" name="Freeform 10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FFFFFF"/>
                  </a:solidFill>
                  <a:latin typeface="Arial"/>
                  <a:cs typeface="+mn-cs"/>
                </a:endParaRPr>
              </a:p>
            </p:txBody>
          </p:sp>
          <p:sp>
            <p:nvSpPr>
              <p:cNvPr id="387083" name="Freeform 11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FFFFFF"/>
                  </a:solidFill>
                  <a:latin typeface="Arial"/>
                  <a:cs typeface="+mn-cs"/>
                </a:endParaRPr>
              </a:p>
            </p:txBody>
          </p:sp>
          <p:sp>
            <p:nvSpPr>
              <p:cNvPr id="387084" name="Freeform 12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FFFFFF"/>
                  </a:solidFill>
                  <a:latin typeface="Arial"/>
                  <a:cs typeface="+mn-cs"/>
                </a:endParaRPr>
              </a:p>
            </p:txBody>
          </p:sp>
          <p:sp>
            <p:nvSpPr>
              <p:cNvPr id="387085" name="Freeform 13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FFFFFF"/>
                  </a:solidFill>
                  <a:latin typeface="Arial"/>
                  <a:cs typeface="+mn-cs"/>
                </a:endParaRPr>
              </a:p>
            </p:txBody>
          </p:sp>
          <p:sp>
            <p:nvSpPr>
              <p:cNvPr id="387086" name="Freeform 14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>
                  <a:solidFill>
                    <a:srgbClr val="FFFFFF"/>
                  </a:solidFill>
                  <a:latin typeface="Arial"/>
                  <a:cs typeface="+mn-cs"/>
                </a:endParaRPr>
              </a:p>
            </p:txBody>
          </p:sp>
        </p:grpSp>
        <p:sp>
          <p:nvSpPr>
            <p:cNvPr id="387087" name="Freeform 15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FFFFFF"/>
                </a:solidFill>
                <a:latin typeface="Arial"/>
                <a:cs typeface="+mn-cs"/>
              </a:endParaRPr>
            </a:p>
          </p:txBody>
        </p:sp>
      </p:grpSp>
      <p:grpSp>
        <p:nvGrpSpPr>
          <p:cNvPr id="3077" name="Group 16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387089" name="Freeform 17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FFFFFF"/>
                </a:solidFill>
                <a:latin typeface="Arial"/>
                <a:cs typeface="+mn-cs"/>
              </a:endParaRPr>
            </a:p>
          </p:txBody>
        </p:sp>
        <p:sp>
          <p:nvSpPr>
            <p:cNvPr id="387090" name="Freeform 18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FFFFFF"/>
                </a:solidFill>
                <a:latin typeface="Arial"/>
                <a:cs typeface="+mn-cs"/>
              </a:endParaRPr>
            </a:p>
          </p:txBody>
        </p:sp>
        <p:sp>
          <p:nvSpPr>
            <p:cNvPr id="387091" name="Freeform 19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FFFFFF"/>
                </a:solidFill>
                <a:latin typeface="Arial"/>
                <a:cs typeface="+mn-cs"/>
              </a:endParaRPr>
            </a:p>
          </p:txBody>
        </p:sp>
        <p:sp>
          <p:nvSpPr>
            <p:cNvPr id="387092" name="Freeform 20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FFFFFF"/>
                </a:solidFill>
                <a:latin typeface="Arial"/>
                <a:cs typeface="+mn-cs"/>
              </a:endParaRPr>
            </a:p>
          </p:txBody>
        </p:sp>
        <p:sp>
          <p:nvSpPr>
            <p:cNvPr id="387093" name="Freeform 21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FFFFFF"/>
                </a:solidFill>
                <a:latin typeface="Arial"/>
                <a:cs typeface="+mn-cs"/>
              </a:endParaRPr>
            </a:p>
          </p:txBody>
        </p:sp>
        <p:sp>
          <p:nvSpPr>
            <p:cNvPr id="387094" name="Freeform 22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FFFFFF"/>
                </a:solidFill>
                <a:latin typeface="Arial"/>
                <a:cs typeface="+mn-cs"/>
              </a:endParaRPr>
            </a:p>
          </p:txBody>
        </p:sp>
      </p:grpSp>
      <p:sp>
        <p:nvSpPr>
          <p:cNvPr id="387095" name="Rectangle 2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9" name="Rectangle 2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87097" name="Rectangle 2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+mn-cs"/>
              </a:defRPr>
            </a:lvl1pPr>
          </a:lstStyle>
          <a:p>
            <a:pPr>
              <a:defRPr/>
            </a:pPr>
            <a:fld id="{1D373150-B906-41EA-810C-51C896765BC0}" type="datetimeFigureOut">
              <a:rPr lang="en-US"/>
              <a:pPr>
                <a:defRPr/>
              </a:pPr>
              <a:t>10/4/2009</a:t>
            </a:fld>
            <a:endParaRPr lang="en-US"/>
          </a:p>
        </p:txBody>
      </p:sp>
      <p:sp>
        <p:nvSpPr>
          <p:cNvPr id="387098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7099" name="Rectangle 2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cs typeface="+mn-cs"/>
              </a:defRPr>
            </a:lvl1pPr>
          </a:lstStyle>
          <a:p>
            <a:pPr>
              <a:defRPr/>
            </a:pPr>
            <a:fld id="{EFF76C0D-CEFB-4CA5-AE06-11429780E2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28" r:id="rId1"/>
    <p:sldLayoutId id="2147483807" r:id="rId2"/>
    <p:sldLayoutId id="2147483808" r:id="rId3"/>
    <p:sldLayoutId id="2147483809" r:id="rId4"/>
    <p:sldLayoutId id="2147483810" r:id="rId5"/>
    <p:sldLayoutId id="2147483811" r:id="rId6"/>
    <p:sldLayoutId id="2147483812" r:id="rId7"/>
    <p:sldLayoutId id="2147483813" r:id="rId8"/>
    <p:sldLayoutId id="2147483814" r:id="rId9"/>
    <p:sldLayoutId id="2147483815" r:id="rId10"/>
    <p:sldLayoutId id="2147483816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4495800" y="533400"/>
            <a:ext cx="4191000" cy="295592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4800" b="1" kern="1200" dirty="0" smtClean="0">
                <a:solidFill>
                  <a:schemeClr val="tx1"/>
                </a:solidFill>
              </a:rPr>
              <a:t>Spiritual Intimacy in Marriage</a:t>
            </a:r>
            <a:endParaRPr lang="en-US" sz="6000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4267200" y="3733800"/>
            <a:ext cx="4572000" cy="17526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4400" b="1" kern="1200" dirty="0" smtClean="0">
                <a:ea typeface="+mj-ea"/>
                <a:cs typeface="Arial" pitchFamily="34" charset="0"/>
              </a:rPr>
              <a:t>- Psalm 27:1-6 -</a:t>
            </a:r>
          </a:p>
        </p:txBody>
      </p:sp>
      <p:pic>
        <p:nvPicPr>
          <p:cNvPr id="4" name="Picture 5" descr="OnenessTree.jpg"/>
          <p:cNvPicPr>
            <a:picLocks noChangeAspect="1"/>
          </p:cNvPicPr>
          <p:nvPr/>
        </p:nvPicPr>
        <p:blipFill>
          <a:blip r:embed="rId3" cstate="print"/>
          <a:srcRect b="-117"/>
          <a:stretch>
            <a:fillRect/>
          </a:stretch>
        </p:blipFill>
        <p:spPr bwMode="auto">
          <a:xfrm>
            <a:off x="304800" y="228600"/>
            <a:ext cx="3810000" cy="631099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b="1" kern="1200" dirty="0" smtClean="0">
                <a:solidFill>
                  <a:srgbClr val="99FF66"/>
                </a:solidFill>
              </a:rPr>
              <a:t>Spiritual Intimacy in Marriage</a:t>
            </a:r>
            <a:endParaRPr lang="en-US" dirty="0" smtClean="0">
              <a:solidFill>
                <a:srgbClr val="99FF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495800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 sz="4400" kern="1200" dirty="0" smtClean="0">
                <a:latin typeface="+mj-lt"/>
                <a:ea typeface="+mj-ea"/>
                <a:cs typeface="+mj-cs"/>
              </a:rPr>
              <a:t>Marriage first and foremost is a </a:t>
            </a:r>
            <a:r>
              <a:rPr lang="en-US" sz="4400" i="1" kern="1200" dirty="0" smtClean="0">
                <a:latin typeface="+mj-lt"/>
                <a:ea typeface="+mj-ea"/>
                <a:cs typeface="+mj-cs"/>
              </a:rPr>
              <a:t>spiritual relationship</a:t>
            </a:r>
            <a:r>
              <a:rPr lang="en-US" sz="4400" kern="1200" dirty="0" smtClean="0">
                <a:latin typeface="+mj-lt"/>
                <a:ea typeface="+mj-ea"/>
                <a:cs typeface="+mj-cs"/>
              </a:rPr>
              <a:t>  (</a:t>
            </a:r>
            <a:r>
              <a:rPr lang="en-US" sz="4400" b="1" kern="1200" dirty="0" smtClean="0">
                <a:latin typeface="+mj-lt"/>
                <a:ea typeface="+mj-ea"/>
                <a:cs typeface="+mj-cs"/>
              </a:rPr>
              <a:t>Amos 3:3</a:t>
            </a:r>
            <a:r>
              <a:rPr lang="en-US" sz="4400" kern="1200" dirty="0" smtClean="0">
                <a:latin typeface="+mj-lt"/>
                <a:ea typeface="+mj-ea"/>
                <a:cs typeface="+mj-cs"/>
              </a:rPr>
              <a:t>)</a:t>
            </a:r>
          </a:p>
          <a:p>
            <a:pPr>
              <a:defRPr/>
            </a:pPr>
            <a:r>
              <a:rPr lang="en-US" sz="4400" kern="1200" dirty="0" smtClean="0">
                <a:latin typeface="+mj-lt"/>
                <a:ea typeface="+mj-ea"/>
                <a:cs typeface="+mj-cs"/>
              </a:rPr>
              <a:t>How close are you spiritually as a couple?</a:t>
            </a:r>
          </a:p>
          <a:p>
            <a:pPr>
              <a:defRPr/>
            </a:pPr>
            <a:r>
              <a:rPr lang="en-US" sz="4400" kern="1200" dirty="0" smtClean="0">
                <a:latin typeface="+mj-lt"/>
                <a:ea typeface="+mj-ea"/>
                <a:cs typeface="+mj-cs"/>
              </a:rPr>
              <a:t>Consider the foundation of your marriage (</a:t>
            </a:r>
            <a:r>
              <a:rPr lang="en-US" sz="4400" b="1" kern="1200" dirty="0" smtClean="0">
                <a:latin typeface="+mj-lt"/>
                <a:ea typeface="+mj-ea"/>
                <a:cs typeface="+mj-cs"/>
              </a:rPr>
              <a:t>Matt 7:24-27)</a:t>
            </a:r>
          </a:p>
          <a:p>
            <a:pPr>
              <a:defRPr/>
            </a:pPr>
            <a:r>
              <a:rPr lang="en-US" sz="4400" i="1" kern="1200" dirty="0" smtClean="0">
                <a:latin typeface="+mj-lt"/>
                <a:ea typeface="+mj-ea"/>
                <a:cs typeface="+mj-cs"/>
              </a:rPr>
              <a:t>“Except the Lord build the house, they labor in vain that build it” </a:t>
            </a:r>
            <a:r>
              <a:rPr lang="en-US" sz="4400" kern="1200" dirty="0" smtClean="0">
                <a:latin typeface="+mj-lt"/>
                <a:ea typeface="+mj-ea"/>
                <a:cs typeface="+mj-cs"/>
              </a:rPr>
              <a:t> (Ps 127:1)</a:t>
            </a:r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4478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b="1" kern="1200" dirty="0" smtClean="0">
                <a:solidFill>
                  <a:schemeClr val="bg2">
                    <a:lumMod val="25000"/>
                    <a:lumOff val="75000"/>
                  </a:schemeClr>
                </a:solidFill>
              </a:rPr>
              <a:t>Why Spiritual Intimacy</a:t>
            </a:r>
            <a:br>
              <a:rPr lang="en-US" b="1" kern="1200" dirty="0" smtClean="0">
                <a:solidFill>
                  <a:schemeClr val="bg2">
                    <a:lumMod val="25000"/>
                    <a:lumOff val="75000"/>
                  </a:schemeClr>
                </a:solidFill>
              </a:rPr>
            </a:br>
            <a:r>
              <a:rPr lang="en-US" b="1" kern="1200" dirty="0" smtClean="0">
                <a:solidFill>
                  <a:schemeClr val="bg2">
                    <a:lumMod val="25000"/>
                    <a:lumOff val="75000"/>
                  </a:schemeClr>
                </a:solidFill>
              </a:rPr>
              <a:t>Does Not Exist?</a:t>
            </a:r>
            <a:endParaRPr lang="en-US" dirty="0" smtClean="0">
              <a:solidFill>
                <a:schemeClr val="bg2">
                  <a:lumMod val="25000"/>
                  <a:lumOff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191000"/>
          </a:xfrm>
        </p:spPr>
        <p:txBody>
          <a:bodyPr/>
          <a:lstStyle/>
          <a:p>
            <a:pPr>
              <a:defRPr/>
            </a:pPr>
            <a:r>
              <a:rPr lang="en-US" sz="4400" b="1" i="1" kern="1200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Spiritual Exhaustion</a:t>
            </a:r>
            <a:r>
              <a:rPr lang="en-US" sz="4400" kern="1200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 </a:t>
            </a:r>
          </a:p>
          <a:p>
            <a:pPr lvl="1">
              <a:defRPr/>
            </a:pPr>
            <a:r>
              <a:rPr lang="en-US" sz="3800" b="1" kern="1200" dirty="0" smtClean="0">
                <a:latin typeface="+mj-lt"/>
                <a:ea typeface="+mj-ea"/>
                <a:cs typeface="+mj-cs"/>
              </a:rPr>
              <a:t>1 </a:t>
            </a:r>
            <a:r>
              <a:rPr lang="en-US" sz="3800" b="1" kern="1200" dirty="0" err="1" smtClean="0">
                <a:latin typeface="+mj-lt"/>
                <a:ea typeface="+mj-ea"/>
                <a:cs typeface="+mj-cs"/>
              </a:rPr>
              <a:t>Cor</a:t>
            </a:r>
            <a:r>
              <a:rPr lang="en-US" sz="3800" b="1" kern="1200" dirty="0" smtClean="0">
                <a:latin typeface="+mj-lt"/>
                <a:ea typeface="+mj-ea"/>
                <a:cs typeface="+mj-cs"/>
              </a:rPr>
              <a:t> 15:58;   Gal 6:9</a:t>
            </a:r>
          </a:p>
          <a:p>
            <a:pPr lvl="1">
              <a:defRPr/>
            </a:pPr>
            <a:r>
              <a:rPr lang="en-US" sz="3800" b="1" kern="1200" dirty="0" smtClean="0">
                <a:latin typeface="+mj-lt"/>
                <a:ea typeface="+mj-ea"/>
                <a:cs typeface="+mj-cs"/>
              </a:rPr>
              <a:t>To a family  (1 </a:t>
            </a:r>
            <a:r>
              <a:rPr lang="en-US" sz="3800" b="1" kern="1200" dirty="0" err="1" smtClean="0">
                <a:latin typeface="+mj-lt"/>
                <a:ea typeface="+mj-ea"/>
                <a:cs typeface="+mj-cs"/>
              </a:rPr>
              <a:t>Thess</a:t>
            </a:r>
            <a:r>
              <a:rPr lang="en-US" sz="3800" b="1" kern="1200" dirty="0" smtClean="0">
                <a:latin typeface="+mj-lt"/>
                <a:ea typeface="+mj-ea"/>
                <a:cs typeface="+mj-cs"/>
              </a:rPr>
              <a:t> 2:9-12;  </a:t>
            </a:r>
            <a:r>
              <a:rPr lang="en-US" sz="3800" b="1" kern="1200" dirty="0" err="1" smtClean="0">
                <a:latin typeface="+mj-lt"/>
                <a:ea typeface="+mj-ea"/>
                <a:cs typeface="+mj-cs"/>
              </a:rPr>
              <a:t>Prov</a:t>
            </a:r>
            <a:r>
              <a:rPr lang="en-US" sz="3800" b="1" kern="1200" dirty="0" smtClean="0">
                <a:latin typeface="+mj-lt"/>
                <a:ea typeface="+mj-ea"/>
                <a:cs typeface="+mj-cs"/>
              </a:rPr>
              <a:t> 6:20</a:t>
            </a:r>
            <a:r>
              <a:rPr lang="en-US" sz="3800" kern="1200" dirty="0" smtClean="0">
                <a:latin typeface="+mj-lt"/>
                <a:ea typeface="+mj-ea"/>
                <a:cs typeface="+mj-cs"/>
              </a:rPr>
              <a:t>)</a:t>
            </a:r>
          </a:p>
          <a:p>
            <a:pPr lvl="1">
              <a:defRPr/>
            </a:pPr>
            <a:r>
              <a:rPr lang="en-US" sz="3800" kern="1200" dirty="0" smtClean="0">
                <a:latin typeface="+mj-lt"/>
                <a:ea typeface="+mj-ea"/>
                <a:cs typeface="+mj-cs"/>
              </a:rPr>
              <a:t>To a husband  (</a:t>
            </a:r>
            <a:r>
              <a:rPr lang="en-US" sz="3800" b="1" kern="1200" dirty="0" smtClean="0">
                <a:latin typeface="+mj-lt"/>
                <a:ea typeface="+mj-ea"/>
                <a:cs typeface="+mj-cs"/>
              </a:rPr>
              <a:t>Eph 5:25-28</a:t>
            </a:r>
            <a:r>
              <a:rPr lang="en-US" sz="3800" kern="1200" dirty="0" smtClean="0">
                <a:latin typeface="+mj-lt"/>
                <a:ea typeface="+mj-ea"/>
                <a:cs typeface="+mj-cs"/>
              </a:rPr>
              <a:t>)</a:t>
            </a:r>
          </a:p>
          <a:p>
            <a:pPr lvl="1">
              <a:defRPr/>
            </a:pPr>
            <a:r>
              <a:rPr lang="en-US" sz="3800" kern="1200" dirty="0" smtClean="0">
                <a:latin typeface="+mj-lt"/>
                <a:ea typeface="+mj-ea"/>
                <a:cs typeface="+mj-cs"/>
              </a:rPr>
              <a:t>To a wife  (</a:t>
            </a:r>
            <a:r>
              <a:rPr lang="en-US" sz="3800" b="1" kern="1200" dirty="0" smtClean="0">
                <a:latin typeface="+mj-lt"/>
                <a:ea typeface="+mj-ea"/>
                <a:cs typeface="+mj-cs"/>
              </a:rPr>
              <a:t>1 Pet 3:1-5</a:t>
            </a:r>
            <a:r>
              <a:rPr lang="en-US" sz="3800" kern="1200" dirty="0" smtClean="0">
                <a:latin typeface="+mj-lt"/>
                <a:ea typeface="+mj-ea"/>
                <a:cs typeface="+mj-cs"/>
              </a:rPr>
              <a:t>)  </a:t>
            </a:r>
            <a:endParaRPr lang="en-US" sz="3800" dirty="0" smtClean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kern="1200" dirty="0" smtClean="0">
                <a:solidFill>
                  <a:schemeClr val="bg2">
                    <a:lumMod val="25000"/>
                    <a:lumOff val="75000"/>
                  </a:schemeClr>
                </a:solidFill>
              </a:rPr>
              <a:t>Why Spiritual Intimacy</a:t>
            </a:r>
            <a:br>
              <a:rPr lang="en-US" b="1" kern="1200" dirty="0" smtClean="0">
                <a:solidFill>
                  <a:schemeClr val="bg2">
                    <a:lumMod val="25000"/>
                    <a:lumOff val="75000"/>
                  </a:schemeClr>
                </a:solidFill>
              </a:rPr>
            </a:br>
            <a:r>
              <a:rPr lang="en-US" b="1" kern="1200" dirty="0" smtClean="0">
                <a:solidFill>
                  <a:schemeClr val="bg2">
                    <a:lumMod val="25000"/>
                    <a:lumOff val="75000"/>
                  </a:schemeClr>
                </a:solidFill>
              </a:rPr>
              <a:t>Does Not Exist?</a:t>
            </a:r>
            <a:r>
              <a:rPr lang="en-US" sz="3800" kern="1200" dirty="0" smtClean="0">
                <a:solidFill>
                  <a:schemeClr val="tx1"/>
                </a:solidFill>
              </a:rPr>
              <a:t>  </a:t>
            </a:r>
            <a:endParaRPr lang="en-US" sz="38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4400" b="1" i="1" kern="1200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Misplaced Priorities</a:t>
            </a:r>
            <a:r>
              <a:rPr lang="en-US" sz="4400" kern="1200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 </a:t>
            </a:r>
          </a:p>
          <a:p>
            <a:pPr lvl="1">
              <a:defRPr/>
            </a:pPr>
            <a:r>
              <a:rPr lang="en-US" sz="4000" b="1" kern="1200" dirty="0" smtClean="0">
                <a:ea typeface="+mj-ea"/>
                <a:cs typeface="Arial" pitchFamily="34" charset="0"/>
              </a:rPr>
              <a:t> Matt 6:33</a:t>
            </a:r>
            <a:r>
              <a:rPr lang="en-US" sz="4000" kern="1200" dirty="0" smtClean="0">
                <a:ea typeface="+mj-ea"/>
                <a:cs typeface="Arial" pitchFamily="34" charset="0"/>
              </a:rPr>
              <a:t> </a:t>
            </a:r>
          </a:p>
          <a:p>
            <a:pPr lvl="1">
              <a:defRPr/>
            </a:pPr>
            <a:r>
              <a:rPr lang="en-US" sz="4000" kern="1200" dirty="0" smtClean="0">
                <a:ea typeface="+mj-ea"/>
                <a:cs typeface="Arial" pitchFamily="34" charset="0"/>
              </a:rPr>
              <a:t> Greed  (</a:t>
            </a:r>
            <a:r>
              <a:rPr lang="en-US" sz="4000" b="1" kern="1200" dirty="0" err="1" smtClean="0">
                <a:ea typeface="+mj-ea"/>
                <a:cs typeface="Arial" pitchFamily="34" charset="0"/>
              </a:rPr>
              <a:t>Ecc</a:t>
            </a:r>
            <a:r>
              <a:rPr lang="en-US" sz="4000" b="1" kern="1200" dirty="0" smtClean="0">
                <a:ea typeface="+mj-ea"/>
                <a:cs typeface="Arial" pitchFamily="34" charset="0"/>
              </a:rPr>
              <a:t> 2:10,11,17,18;    4:4-8;  1 Tim 6:10;</a:t>
            </a:r>
            <a:r>
              <a:rPr lang="en-US" sz="4000" kern="1200" dirty="0" smtClean="0">
                <a:ea typeface="+mj-ea"/>
                <a:cs typeface="Arial" pitchFamily="34" charset="0"/>
              </a:rPr>
              <a:t> </a:t>
            </a:r>
            <a:r>
              <a:rPr lang="en-US" sz="4000" b="1" kern="1200" dirty="0" smtClean="0">
                <a:ea typeface="+mj-ea"/>
                <a:cs typeface="Arial" pitchFamily="34" charset="0"/>
              </a:rPr>
              <a:t>Heb 13:5)</a:t>
            </a:r>
          </a:p>
          <a:p>
            <a:pPr lvl="1">
              <a:defRPr/>
            </a:pPr>
            <a:r>
              <a:rPr lang="en-US" sz="4000" dirty="0" smtClean="0">
                <a:cs typeface="Arial" pitchFamily="34" charset="0"/>
              </a:rPr>
              <a:t> Self-gratification</a:t>
            </a: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kern="1200" dirty="0" smtClean="0">
                <a:solidFill>
                  <a:schemeClr val="bg2">
                    <a:lumMod val="25000"/>
                    <a:lumOff val="75000"/>
                  </a:schemeClr>
                </a:solidFill>
              </a:rPr>
              <a:t>Why Spiritual Intimacy</a:t>
            </a:r>
            <a:br>
              <a:rPr lang="en-US" b="1" kern="1200" dirty="0" smtClean="0">
                <a:solidFill>
                  <a:schemeClr val="bg2">
                    <a:lumMod val="25000"/>
                    <a:lumOff val="75000"/>
                  </a:schemeClr>
                </a:solidFill>
              </a:rPr>
            </a:br>
            <a:r>
              <a:rPr lang="en-US" b="1" kern="1200" dirty="0" smtClean="0">
                <a:solidFill>
                  <a:schemeClr val="bg2">
                    <a:lumMod val="25000"/>
                    <a:lumOff val="75000"/>
                  </a:schemeClr>
                </a:solidFill>
              </a:rPr>
              <a:t>Does Not Exist?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458200" cy="4495800"/>
          </a:xfrm>
        </p:spPr>
        <p:txBody>
          <a:bodyPr/>
          <a:lstStyle/>
          <a:p>
            <a:pPr>
              <a:defRPr/>
            </a:pPr>
            <a:r>
              <a:rPr lang="en-US" sz="4200" b="1" i="1" kern="1200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Fear of Honesty and Openness</a:t>
            </a:r>
          </a:p>
          <a:p>
            <a:pPr lvl="1">
              <a:defRPr/>
            </a:pPr>
            <a:r>
              <a:rPr lang="en-US" sz="3800" b="1" kern="1200" dirty="0" smtClean="0">
                <a:latin typeface="+mj-lt"/>
                <a:ea typeface="+mj-ea"/>
                <a:cs typeface="+mj-cs"/>
              </a:rPr>
              <a:t>The need for prayer  -  Jas 5:16 </a:t>
            </a:r>
          </a:p>
          <a:p>
            <a:pPr lvl="1">
              <a:defRPr/>
            </a:pPr>
            <a:r>
              <a:rPr lang="en-US" sz="3800" kern="1200" dirty="0" smtClean="0">
                <a:latin typeface="+mj-lt"/>
                <a:ea typeface="+mj-ea"/>
                <a:cs typeface="+mj-cs"/>
              </a:rPr>
              <a:t>Why couples fear openness: </a:t>
            </a:r>
          </a:p>
          <a:p>
            <a:pPr marL="1543050" lvl="2" indent="-742950">
              <a:buFontTx/>
              <a:buAutoNum type="arabicParenBoth"/>
              <a:defRPr/>
            </a:pPr>
            <a:r>
              <a:rPr lang="en-US" sz="3800" kern="1200" dirty="0" smtClean="0">
                <a:latin typeface="+mj-lt"/>
                <a:ea typeface="+mj-ea"/>
                <a:cs typeface="+mj-cs"/>
              </a:rPr>
              <a:t>Shame</a:t>
            </a:r>
          </a:p>
          <a:p>
            <a:pPr marL="1543050" lvl="2" indent="-742950">
              <a:buFontTx/>
              <a:buAutoNum type="arabicParenBoth"/>
              <a:defRPr/>
            </a:pPr>
            <a:r>
              <a:rPr lang="en-US" sz="3800" kern="1200" dirty="0" smtClean="0">
                <a:latin typeface="+mj-lt"/>
                <a:ea typeface="+mj-ea"/>
                <a:cs typeface="+mj-cs"/>
              </a:rPr>
              <a:t>Sin</a:t>
            </a:r>
          </a:p>
          <a:p>
            <a:pPr lvl="1">
              <a:defRPr/>
            </a:pPr>
            <a:r>
              <a:rPr lang="en-US" sz="3800" kern="1200" dirty="0" smtClean="0">
                <a:latin typeface="+mj-lt"/>
                <a:ea typeface="+mj-ea"/>
                <a:cs typeface="+mj-cs"/>
              </a:rPr>
              <a:t>EX:  Adam/Eve,  Abraham/Sarah,  Ananias/</a:t>
            </a:r>
            <a:r>
              <a:rPr lang="en-US" sz="3800" kern="1200" dirty="0" err="1" smtClean="0">
                <a:latin typeface="+mj-lt"/>
                <a:ea typeface="+mj-ea"/>
                <a:cs typeface="+mj-cs"/>
              </a:rPr>
              <a:t>Sapphira</a:t>
            </a:r>
            <a:endParaRPr lang="en-US" sz="3800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4478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b="1" kern="1200" dirty="0" smtClean="0">
                <a:solidFill>
                  <a:schemeClr val="bg2">
                    <a:lumMod val="25000"/>
                    <a:lumOff val="75000"/>
                  </a:schemeClr>
                </a:solidFill>
              </a:rPr>
              <a:t>Why Spiritual Intimacy</a:t>
            </a:r>
            <a:br>
              <a:rPr lang="en-US" b="1" kern="1200" dirty="0" smtClean="0">
                <a:solidFill>
                  <a:schemeClr val="bg2">
                    <a:lumMod val="25000"/>
                    <a:lumOff val="75000"/>
                  </a:schemeClr>
                </a:solidFill>
              </a:rPr>
            </a:br>
            <a:r>
              <a:rPr lang="en-US" b="1" kern="1200" dirty="0" smtClean="0">
                <a:solidFill>
                  <a:schemeClr val="bg2">
                    <a:lumMod val="25000"/>
                    <a:lumOff val="75000"/>
                  </a:schemeClr>
                </a:solidFill>
              </a:rPr>
              <a:t>Does Not Exist?</a:t>
            </a:r>
            <a:endParaRPr lang="en-US" kern="1200" dirty="0" smtClean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458200" cy="4191000"/>
          </a:xfrm>
        </p:spPr>
        <p:txBody>
          <a:bodyPr/>
          <a:lstStyle/>
          <a:p>
            <a:pPr>
              <a:defRPr/>
            </a:pPr>
            <a:r>
              <a:rPr lang="en-US" sz="4200" b="1" i="1" dirty="0" smtClean="0">
                <a:solidFill>
                  <a:srgbClr val="FFFF00"/>
                </a:solidFill>
              </a:rPr>
              <a:t>Fear of Honesty and Openness</a:t>
            </a:r>
            <a:endParaRPr lang="en-US" sz="4200" dirty="0" smtClean="0">
              <a:solidFill>
                <a:srgbClr val="FFFF00"/>
              </a:solidFill>
            </a:endParaRPr>
          </a:p>
          <a:p>
            <a:pPr lvl="1">
              <a:defRPr/>
            </a:pPr>
            <a:r>
              <a:rPr lang="en-US" sz="4000" b="1" kern="1200" dirty="0" smtClean="0">
                <a:latin typeface="+mj-lt"/>
                <a:ea typeface="+mj-ea"/>
                <a:cs typeface="+mj-cs"/>
              </a:rPr>
              <a:t>Titus 3:3</a:t>
            </a:r>
            <a:r>
              <a:rPr lang="en-US" sz="4000" kern="12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4000" i="1" kern="1200" dirty="0" smtClean="0">
                <a:latin typeface="+mj-lt"/>
                <a:ea typeface="+mj-ea"/>
                <a:cs typeface="+mj-cs"/>
              </a:rPr>
              <a:t>“hating one another”</a:t>
            </a:r>
          </a:p>
          <a:p>
            <a:pPr lvl="1">
              <a:defRPr/>
            </a:pPr>
            <a:r>
              <a:rPr lang="en-US" sz="4000" kern="1200" dirty="0" smtClean="0">
                <a:latin typeface="+mj-lt"/>
                <a:ea typeface="+mj-ea"/>
                <a:cs typeface="+mj-cs"/>
              </a:rPr>
              <a:t>Openness removes pride, ego, isolation, deception</a:t>
            </a:r>
          </a:p>
          <a:p>
            <a:pPr lvl="1">
              <a:defRPr/>
            </a:pPr>
            <a:r>
              <a:rPr lang="en-US" sz="4000" kern="1200" dirty="0" smtClean="0">
                <a:latin typeface="+mj-lt"/>
                <a:ea typeface="+mj-ea"/>
                <a:cs typeface="+mj-cs"/>
              </a:rPr>
              <a:t>Openness creates attachment, intimacy, ONENESS, emotional &amp; physical connection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915400" cy="4495800"/>
          </a:xfrm>
        </p:spPr>
        <p:txBody>
          <a:bodyPr/>
          <a:lstStyle/>
          <a:p>
            <a:r>
              <a:rPr lang="en-US" sz="3800" smtClean="0"/>
              <a:t>Acknowledge God</a:t>
            </a:r>
          </a:p>
          <a:p>
            <a:r>
              <a:rPr lang="en-US" sz="3800" smtClean="0"/>
              <a:t>Serve Him with wholehearted devotion</a:t>
            </a:r>
          </a:p>
          <a:p>
            <a:r>
              <a:rPr lang="en-US" sz="3800" smtClean="0"/>
              <a:t>Serve Him with a willing mind</a:t>
            </a:r>
          </a:p>
          <a:p>
            <a:r>
              <a:rPr lang="en-US" sz="3800" smtClean="0"/>
              <a:t>The Lord searches every heart</a:t>
            </a:r>
          </a:p>
          <a:p>
            <a:r>
              <a:rPr lang="en-US" sz="3800" smtClean="0"/>
              <a:t>The Lord understands every motive</a:t>
            </a:r>
          </a:p>
          <a:p>
            <a:r>
              <a:rPr lang="en-US" sz="3800" smtClean="0"/>
              <a:t>If sought, you will find Him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FFFF66"/>
                </a:solidFill>
              </a:rPr>
              <a:t>Spiritual Intimacy with God</a:t>
            </a:r>
            <a:br>
              <a:rPr lang="en-US" dirty="0" smtClean="0">
                <a:solidFill>
                  <a:srgbClr val="FFFF66"/>
                </a:solidFill>
              </a:rPr>
            </a:br>
            <a:r>
              <a:rPr lang="en-US" dirty="0" smtClean="0">
                <a:solidFill>
                  <a:srgbClr val="FFFF66"/>
                </a:solidFill>
              </a:rPr>
              <a:t>(1 Chronicles 28:9)</a:t>
            </a: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4495800"/>
          </a:xfrm>
        </p:spPr>
        <p:txBody>
          <a:bodyPr/>
          <a:lstStyle/>
          <a:p>
            <a:pPr>
              <a:defRPr/>
            </a:pPr>
            <a:r>
              <a:rPr lang="en-US" sz="4400" kern="1200" dirty="0" smtClean="0">
                <a:latin typeface="+mj-lt"/>
                <a:ea typeface="+mj-ea"/>
                <a:cs typeface="+mj-cs"/>
              </a:rPr>
              <a:t>Spiritual intimacy is a heart’s desire to be close to God </a:t>
            </a:r>
          </a:p>
          <a:p>
            <a:pPr>
              <a:defRPr/>
            </a:pPr>
            <a:r>
              <a:rPr lang="en-US" sz="4400" kern="1200" dirty="0" smtClean="0">
                <a:latin typeface="+mj-lt"/>
                <a:ea typeface="+mj-ea"/>
                <a:cs typeface="+mj-cs"/>
              </a:rPr>
              <a:t>Fall in love with God so you can fall in love with your spouse </a:t>
            </a:r>
            <a:endParaRPr lang="en-US" dirty="0" smtClean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izShow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</a:schemeClr>
            </a:gs>
            <a:gs pos="100000">
              <a:schemeClr val="phClr">
                <a:shade val="80000"/>
                <a:satMod val="150000"/>
              </a:schemeClr>
            </a:gs>
          </a:gsLst>
          <a:path path="circle">
            <a:fillToRect l="50000" t="50000"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70000"/>
              </a:schemeClr>
            </a:duotone>
          </a:blip>
          <a:tile tx="0" ty="0" sx="100000" sy="10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untain Top">
  <a:themeElements>
    <a:clrScheme name="Office Theme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Mountain Top">
  <a:themeElements>
    <a:clrScheme name="Office Theme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QuizShow</Template>
  <TotalTime>82</TotalTime>
  <Words>259</Words>
  <Application>Microsoft Office PowerPoint</Application>
  <PresentationFormat>On-screen Show (4:3)</PresentationFormat>
  <Paragraphs>49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Trebuchet MS</vt:lpstr>
      <vt:lpstr>Arial</vt:lpstr>
      <vt:lpstr>Calibri</vt:lpstr>
      <vt:lpstr>Wingdings</vt:lpstr>
      <vt:lpstr>QuizShow</vt:lpstr>
      <vt:lpstr>Mountain Top</vt:lpstr>
      <vt:lpstr>1_Mountain Top</vt:lpstr>
      <vt:lpstr>Slide 1</vt:lpstr>
      <vt:lpstr>Spiritual Intimacy in Marriage</vt:lpstr>
      <vt:lpstr>Spiritual Intimacy in Marriage</vt:lpstr>
      <vt:lpstr>Why Spiritual Intimacy Does Not Exist?</vt:lpstr>
      <vt:lpstr>Why Spiritual Intimacy Does Not Exist?  </vt:lpstr>
      <vt:lpstr>Why Spiritual Intimacy Does Not Exist?</vt:lpstr>
      <vt:lpstr>Why Spiritual Intimacy Does Not Exist?</vt:lpstr>
      <vt:lpstr>Spiritual Intimacy with God (1 Chronicles 28:9)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Spiritual Intimacy in Marriage</dc:title>
  <dc:creator>Shawn</dc:creator>
  <cp:lastModifiedBy>BoothRight</cp:lastModifiedBy>
  <cp:revision>5</cp:revision>
  <dcterms:created xsi:type="dcterms:W3CDTF">2008-09-26T17:53:10Z</dcterms:created>
  <dcterms:modified xsi:type="dcterms:W3CDTF">2009-10-05T01:34:53Z</dcterms:modified>
</cp:coreProperties>
</file>