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85" r:id="rId3"/>
    <p:sldId id="256" r:id="rId4"/>
    <p:sldId id="258" r:id="rId5"/>
    <p:sldId id="261" r:id="rId6"/>
    <p:sldId id="264" r:id="rId7"/>
    <p:sldId id="271" r:id="rId8"/>
    <p:sldId id="277" r:id="rId9"/>
    <p:sldId id="287" r:id="rId10"/>
    <p:sldId id="288" r:id="rId11"/>
    <p:sldId id="284" r:id="rId12"/>
    <p:sldId id="28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94664" autoAdjust="0"/>
  </p:normalViewPr>
  <p:slideViewPr>
    <p:cSldViewPr>
      <p:cViewPr varScale="1">
        <p:scale>
          <a:sx n="66" d="100"/>
          <a:sy n="66" d="100"/>
        </p:scale>
        <p:origin x="-6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1D79048-2B30-42F4-BA1E-4D1DDD764027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AFB284B-C8DD-441F-B8C2-958DCD9B8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A46213-610C-4BFA-A4F6-16661DF70AD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9EECE9-730C-46CF-AC54-0AEE84384EC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2C80F8-5FD1-477D-890D-6F6B26F29801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88B22C-0824-4735-A2DA-0E9595C2782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3EBDD7-B260-43DC-B4BA-8634F378130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66B9AF-D1AF-483F-BD3B-EA9D122F0B8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6779A0-2D6D-44A1-ACBA-3BC30CF297F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DDB6EA-0EAA-4015-B8AA-8278E09974D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D5D031-79D1-4973-A0C7-28A619D4EDF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A9C65D-F330-4E78-B889-2EC99247FAD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E6F066-B77E-470B-BA26-36EB6B4C811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6ED3-5E06-4228-8C17-1733F8A9F058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19DD6-417C-47CA-B6E5-98EFBB23F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0236F-8458-435E-B3B8-966F10720283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2944-2780-4C3E-AF0E-C50CF8DA0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CE94-CFB7-48A1-8D9D-34DF165F17A5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5F134-1B7A-4590-BB6B-8B961AAC3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Franklin Gothic Book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21EDB-F7D2-4F7F-81E4-902E423344F6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1F4E8-A031-4701-8E13-D8CC203FF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8EFA3-45CE-4178-A051-123DC1F983EA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D146F-A8FB-4281-83EF-F0E9E1E14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Franklin Gothic Book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99B51-7552-45E0-87FA-E2CAF3420CC1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DB6AD-C9FD-4769-B0A2-A24E7EC1E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2DAD5-FBD5-44EA-87D8-CA32EAA9EE3C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7EAB9-C9E3-4A38-BA19-74159E768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Franklin Gothic Book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14E6F-05AF-44DB-88C7-BD5F5A4C9C66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8B8AB-8258-4A3C-9E11-3440377D1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4892F-64A5-4A4A-98CB-9B4B1B654EEA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AB82A-EC0E-4B41-AB52-A2F3429AE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E46CB-143A-4BFA-B735-F8E43576B599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336C7-91A7-47B3-B4FF-32434E9FE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Franklin Gothic Book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5D254-1F55-4086-9429-407172F3D260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61679-3ACA-4791-91B0-1242172D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1C75-CC01-4983-A1D4-42A309492278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AAAF3-5E46-4846-BDE5-3F7252AD1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CEED5-2E86-42B4-816C-E2404ACEFBD5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E9DE8-4E65-47E0-8FA6-2979A4EB4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D21AD-960D-439A-8DB5-6B8E6ACFB13D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73F28-297C-45AF-87A3-F6B6F7339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346A7-5754-45A1-B56D-5C9DF7C7DF7C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D1E41-AC18-46D0-8BEA-24127C8B1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BEE58-C818-4467-B0E7-3E79244F238D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D6E0D-72F0-4C1F-820E-3416DD3A3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48E92-4E2E-4213-990E-4A9F29846667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A4F1D-028E-4ACC-8D9A-EB72D9191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A0C90-06A8-4E0C-8CDF-AB52CC89711C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93EFB-DAF4-4C97-9D7C-36D99A0E5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F9B9-E0C5-4CA6-857C-CB3478C54208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ED7AF-2468-4ECA-92BB-84D0E8716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BB15E-3F8C-414A-83B8-C988C167B506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300C5-1FFA-4583-B76C-FA28C94F1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83A7-4ED3-4435-98D4-6107CE7D55D7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8A152-EEA5-4111-BF68-E92CD4ED6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FAF0E-BFC9-4D70-8374-50A9CC97EB6B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832F7-EA7A-41A6-B126-7505DEDBE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EC6FAC-152C-4377-A025-56CF08322E79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BD553F-2D50-4B73-9B71-0CBC9BF46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38" r:id="rId4"/>
    <p:sldLayoutId id="2147483747" r:id="rId5"/>
    <p:sldLayoutId id="2147483739" r:id="rId6"/>
    <p:sldLayoutId id="2147483748" r:id="rId7"/>
    <p:sldLayoutId id="2147483749" r:id="rId8"/>
    <p:sldLayoutId id="2147483750" r:id="rId9"/>
    <p:sldLayoutId id="2147483740" r:id="rId10"/>
    <p:sldLayoutId id="21474837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Franklin Gothic Book"/>
              <a:cs typeface="+mn-cs"/>
            </a:endParaRPr>
          </a:p>
        </p:txBody>
      </p:sp>
      <p:sp>
        <p:nvSpPr>
          <p:cNvPr id="2053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Franklin Gothic Book"/>
                <a:cs typeface="+mn-cs"/>
              </a:defRPr>
            </a:lvl1pPr>
          </a:lstStyle>
          <a:p>
            <a:pPr>
              <a:defRPr/>
            </a:pPr>
            <a:fld id="{40065D39-3EE4-466E-9A3A-C0A205F4955C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Franklin Gothic Book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Franklin Gothic Book"/>
                <a:cs typeface="+mn-cs"/>
              </a:defRPr>
            </a:lvl1pPr>
          </a:lstStyle>
          <a:p>
            <a:pPr>
              <a:defRPr/>
            </a:pPr>
            <a:fld id="{F0225441-0199-4EA0-9E57-61FB74BB6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Franklin Gothic Book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Franklin Gothic Book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41" r:id="rId4"/>
    <p:sldLayoutId id="2147483755" r:id="rId5"/>
    <p:sldLayoutId id="2147483742" r:id="rId6"/>
    <p:sldLayoutId id="2147483756" r:id="rId7"/>
    <p:sldLayoutId id="2147483757" r:id="rId8"/>
    <p:sldLayoutId id="2147483758" r:id="rId9"/>
    <p:sldLayoutId id="2147483743" r:id="rId10"/>
    <p:sldLayoutId id="21474837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76400"/>
            <a:ext cx="86868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1"/>
                </a:solidFill>
                <a:latin typeface="+mj-lt"/>
                <a:cs typeface="+mj-cs"/>
              </a:rPr>
              <a:t>A ONENESS marriage is a reflection of God’s image</a:t>
            </a:r>
            <a:endParaRPr lang="en-US" sz="4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3657600"/>
            <a:ext cx="8686800" cy="838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cap="all">
                <a:latin typeface="+mj-lt"/>
                <a:ea typeface="+mj-ea"/>
                <a:cs typeface="+mj-cs"/>
              </a:rPr>
              <a:t>Marriage is about the glory of God</a:t>
            </a:r>
            <a:endParaRPr lang="en-US" sz="4000" cap="all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609600"/>
            <a:ext cx="4191000" cy="3200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Having A ONENESS Marriage 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3657600"/>
            <a:ext cx="4343400" cy="914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Proverbs 24:3,4  -</a:t>
            </a:r>
            <a:endParaRPr lang="en-US" dirty="0"/>
          </a:p>
        </p:txBody>
      </p:sp>
      <p:pic>
        <p:nvPicPr>
          <p:cNvPr id="19460" name="Picture 5" descr="OnenessTree.jpg"/>
          <p:cNvPicPr>
            <a:picLocks noChangeAspect="1"/>
          </p:cNvPicPr>
          <p:nvPr/>
        </p:nvPicPr>
        <p:blipFill>
          <a:blip r:embed="rId3" cstate="print"/>
          <a:srcRect b="18736"/>
          <a:stretch>
            <a:fillRect/>
          </a:stretch>
        </p:blipFill>
        <p:spPr bwMode="auto">
          <a:xfrm>
            <a:off x="228600" y="457200"/>
            <a:ext cx="4267200" cy="573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600" b="1" dirty="0" smtClean="0">
                <a:solidFill>
                  <a:schemeClr val="tx1"/>
                </a:solidFill>
                <a:latin typeface="+mj-lt"/>
                <a:cs typeface="+mj-cs"/>
              </a:rPr>
              <a:t>God’s Plan  -  Proverbs 24:3,4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People mock marriage like discipleship (</a:t>
            </a:r>
            <a:r>
              <a:rPr lang="en-US" sz="4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Luke 14:27-30)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Oneness Marriage is formed when a husband and wife continually weave intimacy, trust, and understanding into their relationship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1"/>
                </a:solidFill>
                <a:latin typeface="+mj-lt"/>
                <a:cs typeface="+mj-cs"/>
              </a:rPr>
              <a:t>Components of a</a:t>
            </a:r>
            <a:br>
              <a:rPr lang="en-US" sz="4800" dirty="0" smtClean="0">
                <a:solidFill>
                  <a:schemeClr val="tx1"/>
                </a:solidFill>
                <a:latin typeface="+mj-lt"/>
                <a:cs typeface="+mj-cs"/>
              </a:rPr>
            </a:br>
            <a:r>
              <a:rPr lang="en-US" sz="4800" dirty="0" smtClean="0">
                <a:solidFill>
                  <a:schemeClr val="tx1"/>
                </a:solidFill>
                <a:latin typeface="+mj-lt"/>
                <a:cs typeface="+mj-cs"/>
              </a:rPr>
              <a:t>ONENESS Marriage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27238"/>
            <a:ext cx="8686800" cy="45259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44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Knowledge</a:t>
            </a:r>
            <a:r>
              <a:rPr lang="en-US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-   Being informed by God of His expectations of me in marriage  -  accountability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800600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52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Understanding</a:t>
            </a:r>
            <a:r>
              <a:rPr lang="en-US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-  </a:t>
            </a:r>
            <a:r>
              <a:rPr lang="en-US" sz="4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Clear realization and sight of marriage  -  Looking at marriage through God’s eyes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4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See the differences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4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Gives you insight to lead wisely (husband) or to follow carefully (wife)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4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Takes time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4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matter of communication</a:t>
            </a:r>
            <a:endParaRPr lang="en-US" sz="4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609600"/>
            <a:ext cx="8686800" cy="838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cap="all">
                <a:latin typeface="+mj-lt"/>
                <a:ea typeface="+mj-ea"/>
                <a:cs typeface="+mj-cs"/>
              </a:rPr>
              <a:t>Components of a</a:t>
            </a:r>
            <a:br>
              <a:rPr lang="en-US" sz="4800" cap="all">
                <a:latin typeface="+mj-lt"/>
                <a:ea typeface="+mj-ea"/>
                <a:cs typeface="+mj-cs"/>
              </a:rPr>
            </a:br>
            <a:r>
              <a:rPr lang="en-US" sz="4800" cap="all">
                <a:latin typeface="+mj-lt"/>
                <a:ea typeface="+mj-ea"/>
                <a:cs typeface="+mj-cs"/>
              </a:rPr>
              <a:t>ONENESS Marriage</a:t>
            </a:r>
            <a:endParaRPr lang="en-US" sz="4000" cap="all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05000"/>
            <a:ext cx="8991600" cy="50292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57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Wisdom</a:t>
            </a:r>
            <a:r>
              <a:rPr lang="en-US" sz="5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49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James 1:5</a:t>
            </a:r>
            <a:r>
              <a:rPr lang="en-US" sz="49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900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“ask of God, who </a:t>
            </a:r>
            <a:r>
              <a:rPr lang="en-US" sz="4900" i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giveth</a:t>
            </a:r>
            <a:r>
              <a:rPr lang="en-US" sz="4900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to all”</a:t>
            </a:r>
            <a:r>
              <a:rPr lang="en-US" sz="49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49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Taking God’s design and respond to circumstances the way He intended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49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Proverbs 1:2,7,10,15,33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49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James 3:13-16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49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Wisdom in marriage is having a teachable spirit</a:t>
            </a:r>
            <a:endParaRPr lang="en-US" sz="49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609600"/>
            <a:ext cx="8686800" cy="838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cap="all">
                <a:latin typeface="+mj-lt"/>
                <a:ea typeface="+mj-ea"/>
                <a:cs typeface="+mj-cs"/>
              </a:rPr>
              <a:t>Components of a</a:t>
            </a:r>
            <a:br>
              <a:rPr lang="en-US" sz="4800" cap="all">
                <a:latin typeface="+mj-lt"/>
                <a:ea typeface="+mj-ea"/>
                <a:cs typeface="+mj-cs"/>
              </a:rPr>
            </a:br>
            <a:r>
              <a:rPr lang="en-US" sz="4800" cap="all">
                <a:latin typeface="+mj-lt"/>
                <a:ea typeface="+mj-ea"/>
                <a:cs typeface="+mj-cs"/>
              </a:rPr>
              <a:t>ONENESS Marriage</a:t>
            </a:r>
            <a:endParaRPr lang="en-US" sz="4000" cap="all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916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ONENESS Depends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on Submission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8991600" cy="452596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500" i="1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“subjecting yourselves one to another in the fear of Christ”</a:t>
            </a:r>
            <a:r>
              <a:rPr lang="en-US" sz="35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  (</a:t>
            </a:r>
            <a:r>
              <a:rPr lang="en-US" sz="3500" b="1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Ephesians 5:21</a:t>
            </a:r>
            <a:r>
              <a:rPr lang="en-US" sz="35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)</a:t>
            </a:r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500" b="1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Philippians 2:1-5</a:t>
            </a:r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500" b="1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Romans 12:10</a:t>
            </a:r>
            <a:r>
              <a:rPr lang="en-US" sz="35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5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Commitment even if the other is unlovable </a:t>
            </a:r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5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Sacrificial and surrendering</a:t>
            </a:r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5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“What can I do for my wife/husband today?” </a:t>
            </a:r>
            <a:endParaRPr lang="en-US" sz="3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76200"/>
            <a:ext cx="5410200" cy="6248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cap="none" dirty="0" smtClean="0"/>
              <a:t>Oneness in Marriage is about… </a:t>
            </a:r>
            <a:br>
              <a:rPr lang="en-US" sz="4400" b="1" cap="none" dirty="0" smtClean="0"/>
            </a:br>
            <a:r>
              <a:rPr lang="en-US" sz="4400" b="1" cap="none" dirty="0" smtClean="0"/>
              <a:t>	</a:t>
            </a:r>
            <a:r>
              <a:rPr lang="en-US" sz="4400" b="1" cap="none" dirty="0" smtClean="0">
                <a:solidFill>
                  <a:srgbClr val="C00000"/>
                </a:solidFill>
              </a:rPr>
              <a:t>Dependence</a:t>
            </a:r>
            <a:r>
              <a:rPr lang="en-US" sz="4400" b="1" cap="none" dirty="0" smtClean="0"/>
              <a:t/>
            </a:r>
            <a:br>
              <a:rPr lang="en-US" sz="4400" b="1" cap="none" dirty="0" smtClean="0"/>
            </a:br>
            <a:r>
              <a:rPr lang="en-US" sz="4400" b="1" cap="none" dirty="0" smtClean="0"/>
              <a:t>	</a:t>
            </a:r>
            <a:r>
              <a:rPr lang="en-US" sz="4400" b="1" cap="none" dirty="0" smtClean="0">
                <a:solidFill>
                  <a:srgbClr val="0070C0"/>
                </a:solidFill>
              </a:rPr>
              <a:t>Preference</a:t>
            </a:r>
            <a:r>
              <a:rPr lang="en-US" sz="4400" b="1" cap="none" dirty="0" smtClean="0"/>
              <a:t/>
            </a:r>
            <a:br>
              <a:rPr lang="en-US" sz="4400" b="1" cap="none" dirty="0" smtClean="0"/>
            </a:br>
            <a:r>
              <a:rPr lang="en-US" sz="4400" b="1" cap="none" dirty="0" smtClean="0"/>
              <a:t>	</a:t>
            </a:r>
            <a:r>
              <a:rPr lang="en-US" sz="4400" b="1" cap="none" dirty="0" smtClean="0">
                <a:solidFill>
                  <a:schemeClr val="accent6">
                    <a:lumMod val="75000"/>
                  </a:schemeClr>
                </a:solidFill>
              </a:rPr>
              <a:t>Commitment</a:t>
            </a:r>
            <a:r>
              <a:rPr lang="en-US" sz="4400" b="1" cap="none" dirty="0" smtClean="0"/>
              <a:t/>
            </a:r>
            <a:br>
              <a:rPr lang="en-US" sz="4400" b="1" cap="none" dirty="0" smtClean="0"/>
            </a:br>
            <a:r>
              <a:rPr lang="en-US" sz="4400" b="1" cap="none" dirty="0" smtClean="0"/>
              <a:t>	</a:t>
            </a:r>
            <a:r>
              <a:rPr lang="en-US" sz="4400" b="1" cap="none" dirty="0" smtClean="0">
                <a:solidFill>
                  <a:srgbClr val="002060"/>
                </a:solidFill>
              </a:rPr>
              <a:t>Embracing the 		difference</a:t>
            </a:r>
            <a:r>
              <a:rPr lang="en-US" sz="4800" b="1" cap="none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4800" b="1" cap="none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en-US" sz="4800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5603" name="Picture 5" descr="OnenessTre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113" y="914400"/>
            <a:ext cx="3189287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2514600"/>
            <a:ext cx="50292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b="1" cap="none" dirty="0" smtClean="0">
                <a:solidFill>
                  <a:schemeClr val="tx2">
                    <a:lumMod val="75000"/>
                  </a:schemeClr>
                </a:solidFill>
              </a:rPr>
              <a:t>ONENESS in marriage is…</a:t>
            </a:r>
            <a:br>
              <a:rPr lang="en-US" sz="4800" b="1" cap="none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800" b="1" cap="none" dirty="0" smtClean="0">
                <a:solidFill>
                  <a:schemeClr val="tx2">
                    <a:lumMod val="75000"/>
                  </a:schemeClr>
                </a:solidFill>
              </a:rPr>
              <a:t>Aquila and Priscilla</a:t>
            </a:r>
            <a:br>
              <a:rPr lang="en-US" sz="4800" b="1" cap="none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800" b="1" cap="none" dirty="0" smtClean="0">
                <a:solidFill>
                  <a:schemeClr val="tx2">
                    <a:lumMod val="75000"/>
                  </a:schemeClr>
                </a:solidFill>
              </a:rPr>
              <a:t>(Acts 18:1-3; 18,26;</a:t>
            </a:r>
            <a:br>
              <a:rPr lang="en-US" sz="4800" b="1" cap="none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800" b="1" cap="none" dirty="0" smtClean="0">
                <a:solidFill>
                  <a:schemeClr val="tx2">
                    <a:lumMod val="75000"/>
                  </a:schemeClr>
                </a:solidFill>
              </a:rPr>
              <a:t>Romans 16:3,4)</a:t>
            </a:r>
            <a:endParaRPr lang="en-US" sz="4800" b="1" cap="none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6627" name="Picture 5" descr="OnenessTre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350" y="609600"/>
            <a:ext cx="36512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</TotalTime>
  <Words>223</Words>
  <Application>Microsoft Office PowerPoint</Application>
  <PresentationFormat>On-screen Show (4:3)</PresentationFormat>
  <Paragraphs>42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Franklin Gothic Medium</vt:lpstr>
      <vt:lpstr>Franklin Gothic Book</vt:lpstr>
      <vt:lpstr>Wingdings 2</vt:lpstr>
      <vt:lpstr>Calibri</vt:lpstr>
      <vt:lpstr>Wingdings</vt:lpstr>
      <vt:lpstr>Trek</vt:lpstr>
      <vt:lpstr>1_Trek</vt:lpstr>
      <vt:lpstr>Slide 1</vt:lpstr>
      <vt:lpstr>Having A ONENESS Marriage </vt:lpstr>
      <vt:lpstr>God’s Plan  -  Proverbs 24:3,4</vt:lpstr>
      <vt:lpstr>Components of a ONENESS Marriage</vt:lpstr>
      <vt:lpstr>Slide 5</vt:lpstr>
      <vt:lpstr>Slide 6</vt:lpstr>
      <vt:lpstr>ONENESS Depends on Submission</vt:lpstr>
      <vt:lpstr>Oneness in Marriage is about…   Dependence  Preference  Commitment  Embracing the   difference </vt:lpstr>
      <vt:lpstr>ONENESS in marriage is… Aquila and Priscilla (Acts 18:1-3; 18,26; Romans 16:3,4)</vt:lpstr>
      <vt:lpstr>A ONENESS marriage is a reflection of God’s image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Having A ONENESS Marriage </dc:title>
  <dc:creator>Shawn</dc:creator>
  <cp:lastModifiedBy>BoothRight</cp:lastModifiedBy>
  <cp:revision>3</cp:revision>
  <dcterms:created xsi:type="dcterms:W3CDTF">2008-09-20T19:22:44Z</dcterms:created>
  <dcterms:modified xsi:type="dcterms:W3CDTF">2009-10-05T01:41:56Z</dcterms:modified>
</cp:coreProperties>
</file>