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C40E-5215-4C61-851F-CC8CCFD08610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5391-2416-4475-8682-C5D18647A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7786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C40E-5215-4C61-851F-CC8CCFD08610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5391-2416-4475-8682-C5D18647A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8188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C40E-5215-4C61-851F-CC8CCFD08610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5391-2416-4475-8682-C5D18647A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3713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C40E-5215-4C61-851F-CC8CCFD08610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5391-2416-4475-8682-C5D18647A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2268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C40E-5215-4C61-851F-CC8CCFD08610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5391-2416-4475-8682-C5D18647A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444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C40E-5215-4C61-851F-CC8CCFD08610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5391-2416-4475-8682-C5D18647A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4827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C40E-5215-4C61-851F-CC8CCFD08610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5391-2416-4475-8682-C5D18647A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384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C40E-5215-4C61-851F-CC8CCFD08610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5391-2416-4475-8682-C5D18647A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8808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C40E-5215-4C61-851F-CC8CCFD08610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5391-2416-4475-8682-C5D18647A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660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C40E-5215-4C61-851F-CC8CCFD08610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5391-2416-4475-8682-C5D18647A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97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C40E-5215-4C61-851F-CC8CCFD08610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35391-2416-4475-8682-C5D18647A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0611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2C40E-5215-4C61-851F-CC8CCFD08610}" type="datetimeFigureOut">
              <a:rPr lang="en-US" smtClean="0"/>
              <a:t>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35391-2416-4475-8682-C5D18647A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9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Philippians 1:21–24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>
                <a:solidFill>
                  <a:schemeClr val="bg1"/>
                </a:solidFill>
              </a:rPr>
              <a:t>21</a:t>
            </a:r>
            <a:r>
              <a:rPr lang="en-US" sz="3600" b="1" dirty="0" smtClean="0">
                <a:solidFill>
                  <a:schemeClr val="bg1"/>
                </a:solidFill>
              </a:rPr>
              <a:t>For </a:t>
            </a:r>
            <a:r>
              <a:rPr lang="en-US" sz="3600" b="1" dirty="0">
                <a:solidFill>
                  <a:schemeClr val="bg1"/>
                </a:solidFill>
              </a:rPr>
              <a:t>to me to live is Christ, and to die is gain.  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22</a:t>
            </a:r>
            <a:r>
              <a:rPr lang="en-US" sz="3600" b="1" dirty="0" smtClean="0">
                <a:solidFill>
                  <a:schemeClr val="bg1"/>
                </a:solidFill>
              </a:rPr>
              <a:t>If </a:t>
            </a:r>
            <a:r>
              <a:rPr lang="en-US" sz="3600" b="1" dirty="0">
                <a:solidFill>
                  <a:schemeClr val="bg1"/>
                </a:solidFill>
              </a:rPr>
              <a:t>I am to live in the flesh, that means fruitful labor for me. Yet which I shall choose I cannot tell.  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23</a:t>
            </a:r>
            <a:r>
              <a:rPr lang="en-US" sz="3600" b="1" dirty="0" smtClean="0">
                <a:solidFill>
                  <a:schemeClr val="bg1"/>
                </a:solidFill>
              </a:rPr>
              <a:t>I </a:t>
            </a:r>
            <a:r>
              <a:rPr lang="en-US" sz="3600" b="1" dirty="0">
                <a:solidFill>
                  <a:schemeClr val="bg1"/>
                </a:solidFill>
              </a:rPr>
              <a:t>am hard pressed between the two. My desire is to depart and be with Christ, for that is far better.  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24</a:t>
            </a:r>
            <a:r>
              <a:rPr lang="en-US" sz="3600" b="1" dirty="0" smtClean="0">
                <a:solidFill>
                  <a:schemeClr val="bg1"/>
                </a:solidFill>
              </a:rPr>
              <a:t>But </a:t>
            </a:r>
            <a:r>
              <a:rPr lang="en-US" sz="3600" b="1" dirty="0">
                <a:solidFill>
                  <a:schemeClr val="bg1"/>
                </a:solidFill>
              </a:rPr>
              <a:t>to remain in the flesh is more necessary on your account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740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318848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6711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will be a resurrection.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must be as confident in our resurrection as we are His.</a:t>
            </a:r>
          </a:p>
          <a:p>
            <a:r>
              <a:rPr lang="en-US" dirty="0" smtClean="0"/>
              <a:t>Hope is “to expect with confidence.”</a:t>
            </a:r>
          </a:p>
          <a:p>
            <a:r>
              <a:rPr lang="en-US" dirty="0" smtClean="0"/>
              <a:t>We must not only desire our resurrection, we must confidently expect it!</a:t>
            </a:r>
          </a:p>
          <a:p>
            <a:pPr lvl="1"/>
            <a:r>
              <a:rPr lang="en-US" dirty="0" smtClean="0"/>
              <a:t>Philippians 3:10–14</a:t>
            </a:r>
          </a:p>
          <a:p>
            <a:pPr lvl="1"/>
            <a:r>
              <a:rPr lang="en-US" dirty="0" smtClean="0"/>
              <a:t>2 Timothy 4:6–8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29655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will be a bodily resurrection.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Corinthians 15:36–37</a:t>
            </a:r>
          </a:p>
          <a:p>
            <a:r>
              <a:rPr lang="en-US" dirty="0" smtClean="0"/>
              <a:t>What kind of body? (1 Corinthians 15:38–49)</a:t>
            </a:r>
          </a:p>
          <a:p>
            <a:pPr lvl="1"/>
            <a:r>
              <a:rPr lang="en-US" dirty="0" smtClean="0"/>
              <a:t>Imperishable.</a:t>
            </a:r>
          </a:p>
          <a:p>
            <a:pPr lvl="1"/>
            <a:r>
              <a:rPr lang="en-US" dirty="0" smtClean="0"/>
              <a:t>Raised in power.</a:t>
            </a:r>
          </a:p>
          <a:p>
            <a:pPr lvl="1"/>
            <a:r>
              <a:rPr lang="en-US" dirty="0" smtClean="0"/>
              <a:t>A spiritual body.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448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kind of seed are you sowing?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my body is the seed, then I must sow the body carefully. </a:t>
            </a:r>
          </a:p>
          <a:p>
            <a:pPr lvl="1"/>
            <a:r>
              <a:rPr lang="en-US" dirty="0" smtClean="0"/>
              <a:t>1 Corinthians 6:19–20</a:t>
            </a:r>
          </a:p>
          <a:p>
            <a:r>
              <a:rPr lang="en-US" dirty="0" smtClean="0"/>
              <a:t>1 Corinthians 15:32</a:t>
            </a:r>
          </a:p>
          <a:p>
            <a:r>
              <a:rPr lang="en-US" dirty="0" smtClean="0"/>
              <a:t>The resurrection demands…</a:t>
            </a:r>
          </a:p>
          <a:p>
            <a:pPr lvl="1"/>
            <a:r>
              <a:rPr lang="en-US" dirty="0" smtClean="0"/>
              <a:t>A different mindset. </a:t>
            </a:r>
          </a:p>
          <a:p>
            <a:pPr lvl="1"/>
            <a:r>
              <a:rPr lang="en-US" dirty="0" smtClean="0"/>
              <a:t>Changed relationships (1 Corinthians 15:33). </a:t>
            </a:r>
          </a:p>
          <a:p>
            <a:pPr lvl="1"/>
            <a:r>
              <a:rPr lang="en-US" dirty="0" smtClean="0"/>
              <a:t>A better use of the body (1 Corinthians 6:13–15).</a:t>
            </a:r>
          </a:p>
          <a:p>
            <a:r>
              <a:rPr lang="en-US" dirty="0" smtClean="0"/>
              <a:t>We must “wake up” (1 Corinthians 15:34).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5624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2438400"/>
          </a:xfrm>
        </p:spPr>
        <p:txBody>
          <a:bodyPr>
            <a:normAutofit/>
          </a:bodyPr>
          <a:lstStyle/>
          <a:p>
            <a:r>
              <a:rPr lang="en-US" sz="8800" dirty="0" smtClean="0"/>
              <a:t>Are we changed?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156531430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we want to be resurrected like Jesus, we must live like Jesus.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Hebrews 12:1–2</a:t>
            </a:r>
          </a:p>
          <a:p>
            <a:r>
              <a:rPr lang="en-US" dirty="0" smtClean="0"/>
              <a:t>Remove everything that hinders you from living like Christ. </a:t>
            </a:r>
          </a:p>
          <a:p>
            <a:r>
              <a:rPr lang="en-US" dirty="0" smtClean="0"/>
              <a:t>Live in a way that reflects Christ.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0765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134038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259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Philippians 1:21–24</vt:lpstr>
      <vt:lpstr>PowerPoint Presentation</vt:lpstr>
      <vt:lpstr>PowerPoint Presentation</vt:lpstr>
      <vt:lpstr>There will be a resurrection.</vt:lpstr>
      <vt:lpstr>There will be a bodily resurrection.</vt:lpstr>
      <vt:lpstr>What kind of seed are you sowing?</vt:lpstr>
      <vt:lpstr>Are we changed?</vt:lpstr>
      <vt:lpstr>If we want to be resurrected like Jesus, we must live like Jesus.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3</cp:revision>
  <dcterms:created xsi:type="dcterms:W3CDTF">2013-01-20T02:07:34Z</dcterms:created>
  <dcterms:modified xsi:type="dcterms:W3CDTF">2013-01-20T14:47:13Z</dcterms:modified>
</cp:coreProperties>
</file>