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56" r:id="rId3"/>
    <p:sldId id="257" r:id="rId4"/>
    <p:sldId id="262" r:id="rId5"/>
    <p:sldId id="258" r:id="rId6"/>
    <p:sldId id="259" r:id="rId7"/>
    <p:sldId id="260" r:id="rId8"/>
    <p:sldId id="264" r:id="rId9"/>
    <p:sldId id="265" r:id="rId10"/>
    <p:sldId id="266" r:id="rId11"/>
    <p:sldId id="267" r:id="rId12"/>
    <p:sldId id="261" r:id="rId13"/>
    <p:sldId id="2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5250"/>
    <a:srgbClr val="1451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p:scale>
          <a:sx n="90" d="100"/>
          <a:sy n="90" d="100"/>
        </p:scale>
        <p:origin x="2008" y="10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979C2-1EE3-9F1E-2081-CC525BF82C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A7C113-FEF8-BE37-473B-6BE3F0188C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9A71AB-4231-1933-4A12-2EEF8F63B23B}"/>
              </a:ext>
            </a:extLst>
          </p:cNvPr>
          <p:cNvSpPr>
            <a:spLocks noGrp="1"/>
          </p:cNvSpPr>
          <p:nvPr>
            <p:ph type="dt" sz="half" idx="10"/>
          </p:nvPr>
        </p:nvSpPr>
        <p:spPr/>
        <p:txBody>
          <a:bodyPr/>
          <a:lstStyle/>
          <a:p>
            <a:fld id="{703638BD-A785-264D-8B7B-8CC13BC9A77C}" type="datetimeFigureOut">
              <a:rPr lang="en-US" smtClean="0"/>
              <a:t>7/1/22</a:t>
            </a:fld>
            <a:endParaRPr lang="en-US"/>
          </a:p>
        </p:txBody>
      </p:sp>
      <p:sp>
        <p:nvSpPr>
          <p:cNvPr id="5" name="Footer Placeholder 4">
            <a:extLst>
              <a:ext uri="{FF2B5EF4-FFF2-40B4-BE49-F238E27FC236}">
                <a16:creationId xmlns:a16="http://schemas.microsoft.com/office/drawing/2014/main" id="{D770CCBF-7807-C867-D150-24209C12D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986C55-7994-3591-97E0-934CD13D1813}"/>
              </a:ext>
            </a:extLst>
          </p:cNvPr>
          <p:cNvSpPr>
            <a:spLocks noGrp="1"/>
          </p:cNvSpPr>
          <p:nvPr>
            <p:ph type="sldNum" sz="quarter" idx="12"/>
          </p:nvPr>
        </p:nvSpPr>
        <p:spPr/>
        <p:txBody>
          <a:bodyPr/>
          <a:lstStyle/>
          <a:p>
            <a:fld id="{7C20C734-CE7F-6D4F-80DF-B1867C0F258F}" type="slidenum">
              <a:rPr lang="en-US" smtClean="0"/>
              <a:t>‹#›</a:t>
            </a:fld>
            <a:endParaRPr lang="en-US"/>
          </a:p>
        </p:txBody>
      </p:sp>
    </p:spTree>
    <p:extLst>
      <p:ext uri="{BB962C8B-B14F-4D97-AF65-F5344CB8AC3E}">
        <p14:creationId xmlns:p14="http://schemas.microsoft.com/office/powerpoint/2010/main" val="372108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833A-DDF9-4CF3-15CF-6D7E45BCDF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EAE21B-3176-AA6D-65A8-5F5FBC17DB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2EE29-FEF5-A2E8-52E5-38E468213954}"/>
              </a:ext>
            </a:extLst>
          </p:cNvPr>
          <p:cNvSpPr>
            <a:spLocks noGrp="1"/>
          </p:cNvSpPr>
          <p:nvPr>
            <p:ph type="dt" sz="half" idx="10"/>
          </p:nvPr>
        </p:nvSpPr>
        <p:spPr/>
        <p:txBody>
          <a:bodyPr/>
          <a:lstStyle/>
          <a:p>
            <a:fld id="{703638BD-A785-264D-8B7B-8CC13BC9A77C}" type="datetimeFigureOut">
              <a:rPr lang="en-US" smtClean="0"/>
              <a:t>7/1/22</a:t>
            </a:fld>
            <a:endParaRPr lang="en-US"/>
          </a:p>
        </p:txBody>
      </p:sp>
      <p:sp>
        <p:nvSpPr>
          <p:cNvPr id="5" name="Footer Placeholder 4">
            <a:extLst>
              <a:ext uri="{FF2B5EF4-FFF2-40B4-BE49-F238E27FC236}">
                <a16:creationId xmlns:a16="http://schemas.microsoft.com/office/drawing/2014/main" id="{0C4F737C-3E76-08CF-3648-96971C563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BC3C0-C780-DB62-B970-D214B73C97A9}"/>
              </a:ext>
            </a:extLst>
          </p:cNvPr>
          <p:cNvSpPr>
            <a:spLocks noGrp="1"/>
          </p:cNvSpPr>
          <p:nvPr>
            <p:ph type="sldNum" sz="quarter" idx="12"/>
          </p:nvPr>
        </p:nvSpPr>
        <p:spPr/>
        <p:txBody>
          <a:bodyPr/>
          <a:lstStyle/>
          <a:p>
            <a:fld id="{7C20C734-CE7F-6D4F-80DF-B1867C0F258F}" type="slidenum">
              <a:rPr lang="en-US" smtClean="0"/>
              <a:t>‹#›</a:t>
            </a:fld>
            <a:endParaRPr lang="en-US"/>
          </a:p>
        </p:txBody>
      </p:sp>
    </p:spTree>
    <p:extLst>
      <p:ext uri="{BB962C8B-B14F-4D97-AF65-F5344CB8AC3E}">
        <p14:creationId xmlns:p14="http://schemas.microsoft.com/office/powerpoint/2010/main" val="3348725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F502ED-F640-00AD-1602-DAEC2A4DBE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B2062A-4CFD-E446-C115-2CFC84227C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00DC1-ABA6-8212-193A-3518531998C2}"/>
              </a:ext>
            </a:extLst>
          </p:cNvPr>
          <p:cNvSpPr>
            <a:spLocks noGrp="1"/>
          </p:cNvSpPr>
          <p:nvPr>
            <p:ph type="dt" sz="half" idx="10"/>
          </p:nvPr>
        </p:nvSpPr>
        <p:spPr/>
        <p:txBody>
          <a:bodyPr/>
          <a:lstStyle/>
          <a:p>
            <a:fld id="{703638BD-A785-264D-8B7B-8CC13BC9A77C}" type="datetimeFigureOut">
              <a:rPr lang="en-US" smtClean="0"/>
              <a:t>7/1/22</a:t>
            </a:fld>
            <a:endParaRPr lang="en-US"/>
          </a:p>
        </p:txBody>
      </p:sp>
      <p:sp>
        <p:nvSpPr>
          <p:cNvPr id="5" name="Footer Placeholder 4">
            <a:extLst>
              <a:ext uri="{FF2B5EF4-FFF2-40B4-BE49-F238E27FC236}">
                <a16:creationId xmlns:a16="http://schemas.microsoft.com/office/drawing/2014/main" id="{F3C3A19D-53D5-9F8A-2DC8-F9231B8F8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D9657-C41B-2370-C7E3-EC9D5C498B54}"/>
              </a:ext>
            </a:extLst>
          </p:cNvPr>
          <p:cNvSpPr>
            <a:spLocks noGrp="1"/>
          </p:cNvSpPr>
          <p:nvPr>
            <p:ph type="sldNum" sz="quarter" idx="12"/>
          </p:nvPr>
        </p:nvSpPr>
        <p:spPr/>
        <p:txBody>
          <a:bodyPr/>
          <a:lstStyle/>
          <a:p>
            <a:fld id="{7C20C734-CE7F-6D4F-80DF-B1867C0F258F}" type="slidenum">
              <a:rPr lang="en-US" smtClean="0"/>
              <a:t>‹#›</a:t>
            </a:fld>
            <a:endParaRPr lang="en-US"/>
          </a:p>
        </p:txBody>
      </p:sp>
    </p:spTree>
    <p:extLst>
      <p:ext uri="{BB962C8B-B14F-4D97-AF65-F5344CB8AC3E}">
        <p14:creationId xmlns:p14="http://schemas.microsoft.com/office/powerpoint/2010/main" val="2328251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A454-24BC-4D6F-FD32-DF8B762FF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D5F16B-764C-387F-0C3E-27B0BAFCCA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5F366-C59E-FFB6-AEB9-C0C57409DF62}"/>
              </a:ext>
            </a:extLst>
          </p:cNvPr>
          <p:cNvSpPr>
            <a:spLocks noGrp="1"/>
          </p:cNvSpPr>
          <p:nvPr>
            <p:ph type="dt" sz="half" idx="10"/>
          </p:nvPr>
        </p:nvSpPr>
        <p:spPr/>
        <p:txBody>
          <a:bodyPr/>
          <a:lstStyle/>
          <a:p>
            <a:fld id="{703638BD-A785-264D-8B7B-8CC13BC9A77C}" type="datetimeFigureOut">
              <a:rPr lang="en-US" smtClean="0"/>
              <a:t>7/1/22</a:t>
            </a:fld>
            <a:endParaRPr lang="en-US"/>
          </a:p>
        </p:txBody>
      </p:sp>
      <p:sp>
        <p:nvSpPr>
          <p:cNvPr id="5" name="Footer Placeholder 4">
            <a:extLst>
              <a:ext uri="{FF2B5EF4-FFF2-40B4-BE49-F238E27FC236}">
                <a16:creationId xmlns:a16="http://schemas.microsoft.com/office/drawing/2014/main" id="{C36C08F4-3EE6-6EC8-9CA1-CA954E29C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F6635-2432-7D17-C477-D34B265CA466}"/>
              </a:ext>
            </a:extLst>
          </p:cNvPr>
          <p:cNvSpPr>
            <a:spLocks noGrp="1"/>
          </p:cNvSpPr>
          <p:nvPr>
            <p:ph type="sldNum" sz="quarter" idx="12"/>
          </p:nvPr>
        </p:nvSpPr>
        <p:spPr/>
        <p:txBody>
          <a:bodyPr/>
          <a:lstStyle/>
          <a:p>
            <a:fld id="{7C20C734-CE7F-6D4F-80DF-B1867C0F258F}" type="slidenum">
              <a:rPr lang="en-US" smtClean="0"/>
              <a:t>‹#›</a:t>
            </a:fld>
            <a:endParaRPr lang="en-US"/>
          </a:p>
        </p:txBody>
      </p:sp>
    </p:spTree>
    <p:extLst>
      <p:ext uri="{BB962C8B-B14F-4D97-AF65-F5344CB8AC3E}">
        <p14:creationId xmlns:p14="http://schemas.microsoft.com/office/powerpoint/2010/main" val="1025569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F846-676D-799F-0656-BECD3825FE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356B03-1793-C2D1-5D6A-A3EF05CB4B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283B61-886E-89AC-37B4-23F0B224B293}"/>
              </a:ext>
            </a:extLst>
          </p:cNvPr>
          <p:cNvSpPr>
            <a:spLocks noGrp="1"/>
          </p:cNvSpPr>
          <p:nvPr>
            <p:ph type="dt" sz="half" idx="10"/>
          </p:nvPr>
        </p:nvSpPr>
        <p:spPr/>
        <p:txBody>
          <a:bodyPr/>
          <a:lstStyle/>
          <a:p>
            <a:fld id="{703638BD-A785-264D-8B7B-8CC13BC9A77C}" type="datetimeFigureOut">
              <a:rPr lang="en-US" smtClean="0"/>
              <a:t>7/1/22</a:t>
            </a:fld>
            <a:endParaRPr lang="en-US"/>
          </a:p>
        </p:txBody>
      </p:sp>
      <p:sp>
        <p:nvSpPr>
          <p:cNvPr id="5" name="Footer Placeholder 4">
            <a:extLst>
              <a:ext uri="{FF2B5EF4-FFF2-40B4-BE49-F238E27FC236}">
                <a16:creationId xmlns:a16="http://schemas.microsoft.com/office/drawing/2014/main" id="{F14031B6-E0FD-79B6-B6B0-8348354D9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21FD3-433A-1B4F-2B32-EC019302F8C8}"/>
              </a:ext>
            </a:extLst>
          </p:cNvPr>
          <p:cNvSpPr>
            <a:spLocks noGrp="1"/>
          </p:cNvSpPr>
          <p:nvPr>
            <p:ph type="sldNum" sz="quarter" idx="12"/>
          </p:nvPr>
        </p:nvSpPr>
        <p:spPr/>
        <p:txBody>
          <a:bodyPr/>
          <a:lstStyle/>
          <a:p>
            <a:fld id="{7C20C734-CE7F-6D4F-80DF-B1867C0F258F}" type="slidenum">
              <a:rPr lang="en-US" smtClean="0"/>
              <a:t>‹#›</a:t>
            </a:fld>
            <a:endParaRPr lang="en-US"/>
          </a:p>
        </p:txBody>
      </p:sp>
    </p:spTree>
    <p:extLst>
      <p:ext uri="{BB962C8B-B14F-4D97-AF65-F5344CB8AC3E}">
        <p14:creationId xmlns:p14="http://schemas.microsoft.com/office/powerpoint/2010/main" val="1698018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024B-104C-E059-B9D3-D2EC38C52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41218-2012-053B-A1D0-806D764A4A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E1A8DA-97A2-CD43-D059-D7593E9133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72B5ED-3135-E734-18CD-861B97C0C4E5}"/>
              </a:ext>
            </a:extLst>
          </p:cNvPr>
          <p:cNvSpPr>
            <a:spLocks noGrp="1"/>
          </p:cNvSpPr>
          <p:nvPr>
            <p:ph type="dt" sz="half" idx="10"/>
          </p:nvPr>
        </p:nvSpPr>
        <p:spPr/>
        <p:txBody>
          <a:bodyPr/>
          <a:lstStyle/>
          <a:p>
            <a:fld id="{703638BD-A785-264D-8B7B-8CC13BC9A77C}" type="datetimeFigureOut">
              <a:rPr lang="en-US" smtClean="0"/>
              <a:t>7/1/22</a:t>
            </a:fld>
            <a:endParaRPr lang="en-US"/>
          </a:p>
        </p:txBody>
      </p:sp>
      <p:sp>
        <p:nvSpPr>
          <p:cNvPr id="6" name="Footer Placeholder 5">
            <a:extLst>
              <a:ext uri="{FF2B5EF4-FFF2-40B4-BE49-F238E27FC236}">
                <a16:creationId xmlns:a16="http://schemas.microsoft.com/office/drawing/2014/main" id="{E7235887-4B66-F172-74C2-4E0EE1306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173F1-7C1F-026D-098B-E665A159990A}"/>
              </a:ext>
            </a:extLst>
          </p:cNvPr>
          <p:cNvSpPr>
            <a:spLocks noGrp="1"/>
          </p:cNvSpPr>
          <p:nvPr>
            <p:ph type="sldNum" sz="quarter" idx="12"/>
          </p:nvPr>
        </p:nvSpPr>
        <p:spPr/>
        <p:txBody>
          <a:bodyPr/>
          <a:lstStyle/>
          <a:p>
            <a:fld id="{7C20C734-CE7F-6D4F-80DF-B1867C0F258F}" type="slidenum">
              <a:rPr lang="en-US" smtClean="0"/>
              <a:t>‹#›</a:t>
            </a:fld>
            <a:endParaRPr lang="en-US"/>
          </a:p>
        </p:txBody>
      </p:sp>
    </p:spTree>
    <p:extLst>
      <p:ext uri="{BB962C8B-B14F-4D97-AF65-F5344CB8AC3E}">
        <p14:creationId xmlns:p14="http://schemas.microsoft.com/office/powerpoint/2010/main" val="2279592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CA11-531F-2855-3EB4-5831AC4AAE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F23A61-2BBC-871D-BD8A-44C52C04EB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FF3705-0FC0-A5E0-8E91-22F99C241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33F160-CDF4-29EC-32E0-DE62FA496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C84F5F-6C5A-2E4B-911A-14AD9BBDBE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40D0D2-B9FD-CA20-B25E-8FD17BBDBBB9}"/>
              </a:ext>
            </a:extLst>
          </p:cNvPr>
          <p:cNvSpPr>
            <a:spLocks noGrp="1"/>
          </p:cNvSpPr>
          <p:nvPr>
            <p:ph type="dt" sz="half" idx="10"/>
          </p:nvPr>
        </p:nvSpPr>
        <p:spPr/>
        <p:txBody>
          <a:bodyPr/>
          <a:lstStyle/>
          <a:p>
            <a:fld id="{703638BD-A785-264D-8B7B-8CC13BC9A77C}" type="datetimeFigureOut">
              <a:rPr lang="en-US" smtClean="0"/>
              <a:t>7/1/22</a:t>
            </a:fld>
            <a:endParaRPr lang="en-US"/>
          </a:p>
        </p:txBody>
      </p:sp>
      <p:sp>
        <p:nvSpPr>
          <p:cNvPr id="8" name="Footer Placeholder 7">
            <a:extLst>
              <a:ext uri="{FF2B5EF4-FFF2-40B4-BE49-F238E27FC236}">
                <a16:creationId xmlns:a16="http://schemas.microsoft.com/office/drawing/2014/main" id="{59AFBDAE-9C44-83A0-3607-7C32C12A7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C03AE9-EE57-8CF5-9252-F8F5FC8068C2}"/>
              </a:ext>
            </a:extLst>
          </p:cNvPr>
          <p:cNvSpPr>
            <a:spLocks noGrp="1"/>
          </p:cNvSpPr>
          <p:nvPr>
            <p:ph type="sldNum" sz="quarter" idx="12"/>
          </p:nvPr>
        </p:nvSpPr>
        <p:spPr/>
        <p:txBody>
          <a:bodyPr/>
          <a:lstStyle/>
          <a:p>
            <a:fld id="{7C20C734-CE7F-6D4F-80DF-B1867C0F258F}" type="slidenum">
              <a:rPr lang="en-US" smtClean="0"/>
              <a:t>‹#›</a:t>
            </a:fld>
            <a:endParaRPr lang="en-US"/>
          </a:p>
        </p:txBody>
      </p:sp>
    </p:spTree>
    <p:extLst>
      <p:ext uri="{BB962C8B-B14F-4D97-AF65-F5344CB8AC3E}">
        <p14:creationId xmlns:p14="http://schemas.microsoft.com/office/powerpoint/2010/main" val="47475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9556-CBE9-5092-E439-E14D25011B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F06C09-0BC9-1C61-33DF-744DB0897676}"/>
              </a:ext>
            </a:extLst>
          </p:cNvPr>
          <p:cNvSpPr>
            <a:spLocks noGrp="1"/>
          </p:cNvSpPr>
          <p:nvPr>
            <p:ph type="dt" sz="half" idx="10"/>
          </p:nvPr>
        </p:nvSpPr>
        <p:spPr/>
        <p:txBody>
          <a:bodyPr/>
          <a:lstStyle/>
          <a:p>
            <a:fld id="{703638BD-A785-264D-8B7B-8CC13BC9A77C}" type="datetimeFigureOut">
              <a:rPr lang="en-US" smtClean="0"/>
              <a:t>7/1/22</a:t>
            </a:fld>
            <a:endParaRPr lang="en-US"/>
          </a:p>
        </p:txBody>
      </p:sp>
      <p:sp>
        <p:nvSpPr>
          <p:cNvPr id="4" name="Footer Placeholder 3">
            <a:extLst>
              <a:ext uri="{FF2B5EF4-FFF2-40B4-BE49-F238E27FC236}">
                <a16:creationId xmlns:a16="http://schemas.microsoft.com/office/drawing/2014/main" id="{80AAB70A-ECAF-EBB7-836D-316DAB9CE3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90B3C5-97A0-DEA7-8295-DE85B36E91E6}"/>
              </a:ext>
            </a:extLst>
          </p:cNvPr>
          <p:cNvSpPr>
            <a:spLocks noGrp="1"/>
          </p:cNvSpPr>
          <p:nvPr>
            <p:ph type="sldNum" sz="quarter" idx="12"/>
          </p:nvPr>
        </p:nvSpPr>
        <p:spPr/>
        <p:txBody>
          <a:bodyPr/>
          <a:lstStyle/>
          <a:p>
            <a:fld id="{7C20C734-CE7F-6D4F-80DF-B1867C0F258F}" type="slidenum">
              <a:rPr lang="en-US" smtClean="0"/>
              <a:t>‹#›</a:t>
            </a:fld>
            <a:endParaRPr lang="en-US"/>
          </a:p>
        </p:txBody>
      </p:sp>
    </p:spTree>
    <p:extLst>
      <p:ext uri="{BB962C8B-B14F-4D97-AF65-F5344CB8AC3E}">
        <p14:creationId xmlns:p14="http://schemas.microsoft.com/office/powerpoint/2010/main" val="320208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C7145C-270C-F1DD-7C69-CB98FF0943C8}"/>
              </a:ext>
            </a:extLst>
          </p:cNvPr>
          <p:cNvSpPr>
            <a:spLocks noGrp="1"/>
          </p:cNvSpPr>
          <p:nvPr>
            <p:ph type="dt" sz="half" idx="10"/>
          </p:nvPr>
        </p:nvSpPr>
        <p:spPr/>
        <p:txBody>
          <a:bodyPr/>
          <a:lstStyle/>
          <a:p>
            <a:fld id="{703638BD-A785-264D-8B7B-8CC13BC9A77C}" type="datetimeFigureOut">
              <a:rPr lang="en-US" smtClean="0"/>
              <a:t>7/1/22</a:t>
            </a:fld>
            <a:endParaRPr lang="en-US"/>
          </a:p>
        </p:txBody>
      </p:sp>
      <p:sp>
        <p:nvSpPr>
          <p:cNvPr id="3" name="Footer Placeholder 2">
            <a:extLst>
              <a:ext uri="{FF2B5EF4-FFF2-40B4-BE49-F238E27FC236}">
                <a16:creationId xmlns:a16="http://schemas.microsoft.com/office/drawing/2014/main" id="{A55A27BD-1EA8-E98D-35E1-5BCD7C8753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A6656D-E549-B751-E414-D28A6B5423E9}"/>
              </a:ext>
            </a:extLst>
          </p:cNvPr>
          <p:cNvSpPr>
            <a:spLocks noGrp="1"/>
          </p:cNvSpPr>
          <p:nvPr>
            <p:ph type="sldNum" sz="quarter" idx="12"/>
          </p:nvPr>
        </p:nvSpPr>
        <p:spPr/>
        <p:txBody>
          <a:bodyPr/>
          <a:lstStyle/>
          <a:p>
            <a:fld id="{7C20C734-CE7F-6D4F-80DF-B1867C0F258F}" type="slidenum">
              <a:rPr lang="en-US" smtClean="0"/>
              <a:t>‹#›</a:t>
            </a:fld>
            <a:endParaRPr lang="en-US"/>
          </a:p>
        </p:txBody>
      </p:sp>
    </p:spTree>
    <p:extLst>
      <p:ext uri="{BB962C8B-B14F-4D97-AF65-F5344CB8AC3E}">
        <p14:creationId xmlns:p14="http://schemas.microsoft.com/office/powerpoint/2010/main" val="102509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EDD59-5C78-CDEB-FEC0-3E50B329E1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6F468-6537-685B-7137-766DFEA149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A112E4-BC43-720D-AC35-26D94D1F3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13193-C715-607F-F3D1-36D518D3ECE9}"/>
              </a:ext>
            </a:extLst>
          </p:cNvPr>
          <p:cNvSpPr>
            <a:spLocks noGrp="1"/>
          </p:cNvSpPr>
          <p:nvPr>
            <p:ph type="dt" sz="half" idx="10"/>
          </p:nvPr>
        </p:nvSpPr>
        <p:spPr/>
        <p:txBody>
          <a:bodyPr/>
          <a:lstStyle/>
          <a:p>
            <a:fld id="{703638BD-A785-264D-8B7B-8CC13BC9A77C}" type="datetimeFigureOut">
              <a:rPr lang="en-US" smtClean="0"/>
              <a:t>7/1/22</a:t>
            </a:fld>
            <a:endParaRPr lang="en-US"/>
          </a:p>
        </p:txBody>
      </p:sp>
      <p:sp>
        <p:nvSpPr>
          <p:cNvPr id="6" name="Footer Placeholder 5">
            <a:extLst>
              <a:ext uri="{FF2B5EF4-FFF2-40B4-BE49-F238E27FC236}">
                <a16:creationId xmlns:a16="http://schemas.microsoft.com/office/drawing/2014/main" id="{BA996461-F5DF-32CC-550B-5E9C2297C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F5C21-9F35-0C32-D7AF-46701D85277C}"/>
              </a:ext>
            </a:extLst>
          </p:cNvPr>
          <p:cNvSpPr>
            <a:spLocks noGrp="1"/>
          </p:cNvSpPr>
          <p:nvPr>
            <p:ph type="sldNum" sz="quarter" idx="12"/>
          </p:nvPr>
        </p:nvSpPr>
        <p:spPr/>
        <p:txBody>
          <a:bodyPr/>
          <a:lstStyle/>
          <a:p>
            <a:fld id="{7C20C734-CE7F-6D4F-80DF-B1867C0F258F}" type="slidenum">
              <a:rPr lang="en-US" smtClean="0"/>
              <a:t>‹#›</a:t>
            </a:fld>
            <a:endParaRPr lang="en-US"/>
          </a:p>
        </p:txBody>
      </p:sp>
    </p:spTree>
    <p:extLst>
      <p:ext uri="{BB962C8B-B14F-4D97-AF65-F5344CB8AC3E}">
        <p14:creationId xmlns:p14="http://schemas.microsoft.com/office/powerpoint/2010/main" val="2935596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C7155-2461-784B-DF52-46AD11C7A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872A2-B981-DCE3-9D51-864ED2D24C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232B51-DB86-66F6-4132-3A68F811B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334847-7946-F1DD-F5B9-2E9824B1C36A}"/>
              </a:ext>
            </a:extLst>
          </p:cNvPr>
          <p:cNvSpPr>
            <a:spLocks noGrp="1"/>
          </p:cNvSpPr>
          <p:nvPr>
            <p:ph type="dt" sz="half" idx="10"/>
          </p:nvPr>
        </p:nvSpPr>
        <p:spPr/>
        <p:txBody>
          <a:bodyPr/>
          <a:lstStyle/>
          <a:p>
            <a:fld id="{703638BD-A785-264D-8B7B-8CC13BC9A77C}" type="datetimeFigureOut">
              <a:rPr lang="en-US" smtClean="0"/>
              <a:t>7/1/22</a:t>
            </a:fld>
            <a:endParaRPr lang="en-US"/>
          </a:p>
        </p:txBody>
      </p:sp>
      <p:sp>
        <p:nvSpPr>
          <p:cNvPr id="6" name="Footer Placeholder 5">
            <a:extLst>
              <a:ext uri="{FF2B5EF4-FFF2-40B4-BE49-F238E27FC236}">
                <a16:creationId xmlns:a16="http://schemas.microsoft.com/office/drawing/2014/main" id="{AE3BC135-BCDA-C16E-C1EF-07E2214EA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055CC-9D64-425B-A0EC-ECEF318FF455}"/>
              </a:ext>
            </a:extLst>
          </p:cNvPr>
          <p:cNvSpPr>
            <a:spLocks noGrp="1"/>
          </p:cNvSpPr>
          <p:nvPr>
            <p:ph type="sldNum" sz="quarter" idx="12"/>
          </p:nvPr>
        </p:nvSpPr>
        <p:spPr/>
        <p:txBody>
          <a:bodyPr/>
          <a:lstStyle/>
          <a:p>
            <a:fld id="{7C20C734-CE7F-6D4F-80DF-B1867C0F258F}" type="slidenum">
              <a:rPr lang="en-US" smtClean="0"/>
              <a:t>‹#›</a:t>
            </a:fld>
            <a:endParaRPr lang="en-US"/>
          </a:p>
        </p:txBody>
      </p:sp>
    </p:spTree>
    <p:extLst>
      <p:ext uri="{BB962C8B-B14F-4D97-AF65-F5344CB8AC3E}">
        <p14:creationId xmlns:p14="http://schemas.microsoft.com/office/powerpoint/2010/main" val="1526903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700041-2E9F-95EC-F607-98BA501EBC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19ED2-DF24-1EA9-ED70-8F2940BDF8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5839A-D4A0-CF3A-A080-C1875C6945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3638BD-A785-264D-8B7B-8CC13BC9A77C}" type="datetimeFigureOut">
              <a:rPr lang="en-US" smtClean="0"/>
              <a:t>7/1/22</a:t>
            </a:fld>
            <a:endParaRPr lang="en-US"/>
          </a:p>
        </p:txBody>
      </p:sp>
      <p:sp>
        <p:nvSpPr>
          <p:cNvPr id="5" name="Footer Placeholder 4">
            <a:extLst>
              <a:ext uri="{FF2B5EF4-FFF2-40B4-BE49-F238E27FC236}">
                <a16:creationId xmlns:a16="http://schemas.microsoft.com/office/drawing/2014/main" id="{878BD2CB-171F-E3E6-170B-2D6732E89F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F39231-7D2C-94DF-9434-A7AD6ACEA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0C734-CE7F-6D4F-80DF-B1867C0F258F}" type="slidenum">
              <a:rPr lang="en-US" smtClean="0"/>
              <a:t>‹#›</a:t>
            </a:fld>
            <a:endParaRPr lang="en-US"/>
          </a:p>
        </p:txBody>
      </p:sp>
    </p:spTree>
    <p:extLst>
      <p:ext uri="{BB962C8B-B14F-4D97-AF65-F5344CB8AC3E}">
        <p14:creationId xmlns:p14="http://schemas.microsoft.com/office/powerpoint/2010/main" val="2254980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FB6FC-0BE5-AAAA-4885-670DCC54B314}"/>
              </a:ext>
            </a:extLst>
          </p:cNvPr>
          <p:cNvPicPr>
            <a:picLocks noChangeAspect="1"/>
          </p:cNvPicPr>
          <p:nvPr/>
        </p:nvPicPr>
        <p:blipFill>
          <a:blip r:embed="rId2"/>
          <a:stretch>
            <a:fillRect/>
          </a:stretch>
        </p:blipFill>
        <p:spPr>
          <a:xfrm>
            <a:off x="-1" y="0"/>
            <a:ext cx="12192001" cy="6858000"/>
          </a:xfrm>
          <a:prstGeom prst="rect">
            <a:avLst/>
          </a:prstGeom>
        </p:spPr>
      </p:pic>
      <p:sp>
        <p:nvSpPr>
          <p:cNvPr id="10" name="Diamond 9">
            <a:extLst>
              <a:ext uri="{FF2B5EF4-FFF2-40B4-BE49-F238E27FC236}">
                <a16:creationId xmlns:a16="http://schemas.microsoft.com/office/drawing/2014/main" id="{E731E13F-ADC8-99AB-3AC9-20C7D5E17D2B}"/>
              </a:ext>
            </a:extLst>
          </p:cNvPr>
          <p:cNvSpPr/>
          <p:nvPr/>
        </p:nvSpPr>
        <p:spPr>
          <a:xfrm>
            <a:off x="-3215640" y="-4632960"/>
            <a:ext cx="13319760" cy="16123920"/>
          </a:xfrm>
          <a:prstGeom prst="diamond">
            <a:avLst/>
          </a:prstGeom>
          <a:solidFill>
            <a:schemeClr val="bg2">
              <a:alpha val="60000"/>
            </a:schemeClr>
          </a:solidFill>
          <a:ln w="82550" cmpd="dbl">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9A5306D-FB14-1BDE-D125-5A390379D99B}"/>
              </a:ext>
            </a:extLst>
          </p:cNvPr>
          <p:cNvSpPr/>
          <p:nvPr/>
        </p:nvSpPr>
        <p:spPr>
          <a:xfrm>
            <a:off x="718602" y="366624"/>
            <a:ext cx="7453917" cy="6124754"/>
          </a:xfrm>
          <a:prstGeom prst="rect">
            <a:avLst/>
          </a:prstGeom>
        </p:spPr>
        <p:txBody>
          <a:bodyPr wrap="square">
            <a:spAutoFit/>
          </a:bodyPr>
          <a:lstStyle/>
          <a:p>
            <a:r>
              <a:rPr lang="en-US" sz="2400" baseline="30000" dirty="0">
                <a:latin typeface="Agency FB" panose="020B0503020202020204" pitchFamily="34" charset="77"/>
              </a:rPr>
              <a:t>25 </a:t>
            </a:r>
            <a:r>
              <a:rPr lang="en-US" sz="2400" dirty="0">
                <a:latin typeface="Agency FB" panose="020B0503020202020204" pitchFamily="34" charset="77"/>
              </a:rPr>
              <a:t>“To whom then will you compare Me</a:t>
            </a:r>
            <a:br>
              <a:rPr lang="en-US" sz="2400" dirty="0">
                <a:latin typeface="Agency FB" panose="020B0503020202020204" pitchFamily="34" charset="77"/>
              </a:rPr>
            </a:br>
            <a:r>
              <a:rPr lang="en-US" sz="2400" dirty="0">
                <a:latin typeface="Agency FB" panose="020B0503020202020204" pitchFamily="34" charset="77"/>
              </a:rPr>
              <a:t>That I would be his equal?” says the Holy One.</a:t>
            </a:r>
            <a:br>
              <a:rPr lang="en-US" sz="2400" dirty="0">
                <a:latin typeface="Agency FB" panose="020B0503020202020204" pitchFamily="34" charset="77"/>
              </a:rPr>
            </a:br>
            <a:r>
              <a:rPr lang="en-US" sz="2400" baseline="30000" dirty="0">
                <a:latin typeface="Agency FB" panose="020B0503020202020204" pitchFamily="34" charset="77"/>
              </a:rPr>
              <a:t>26 </a:t>
            </a:r>
            <a:r>
              <a:rPr lang="en-US" sz="2400" dirty="0">
                <a:latin typeface="Agency FB" panose="020B0503020202020204" pitchFamily="34" charset="77"/>
              </a:rPr>
              <a:t>Raise your eyes on high</a:t>
            </a:r>
            <a:br>
              <a:rPr lang="en-US" sz="2400" dirty="0">
                <a:latin typeface="Agency FB" panose="020B0503020202020204" pitchFamily="34" charset="77"/>
              </a:rPr>
            </a:br>
            <a:r>
              <a:rPr lang="en-US" sz="2400" dirty="0">
                <a:latin typeface="Agency FB" panose="020B0503020202020204" pitchFamily="34" charset="77"/>
              </a:rPr>
              <a:t>And see who has created these stars,</a:t>
            </a:r>
            <a:br>
              <a:rPr lang="en-US" sz="2400" dirty="0">
                <a:latin typeface="Agency FB" panose="020B0503020202020204" pitchFamily="34" charset="77"/>
              </a:rPr>
            </a:br>
            <a:r>
              <a:rPr lang="en-US" sz="2400" dirty="0">
                <a:latin typeface="Agency FB" panose="020B0503020202020204" pitchFamily="34" charset="77"/>
              </a:rPr>
              <a:t>The One who brings out their multitude by number,</a:t>
            </a:r>
            <a:br>
              <a:rPr lang="en-US" sz="2400" dirty="0">
                <a:latin typeface="Agency FB" panose="020B0503020202020204" pitchFamily="34" charset="77"/>
              </a:rPr>
            </a:br>
            <a:r>
              <a:rPr lang="en-US" sz="2400" dirty="0">
                <a:latin typeface="Agency FB" panose="020B0503020202020204" pitchFamily="34" charset="77"/>
              </a:rPr>
              <a:t>He calls them all by name;</a:t>
            </a:r>
            <a:br>
              <a:rPr lang="en-US" sz="2400" dirty="0">
                <a:latin typeface="Agency FB" panose="020B0503020202020204" pitchFamily="34" charset="77"/>
              </a:rPr>
            </a:br>
            <a:r>
              <a:rPr lang="en-US" sz="2400" dirty="0">
                <a:latin typeface="Agency FB" panose="020B0503020202020204" pitchFamily="34" charset="77"/>
              </a:rPr>
              <a:t>Because of the greatness of His might and the strength of His power,</a:t>
            </a:r>
            <a:br>
              <a:rPr lang="en-US" sz="2400" dirty="0">
                <a:latin typeface="Agency FB" panose="020B0503020202020204" pitchFamily="34" charset="77"/>
              </a:rPr>
            </a:br>
            <a:r>
              <a:rPr lang="en-US" sz="2400" dirty="0">
                <a:latin typeface="Agency FB" panose="020B0503020202020204" pitchFamily="34" charset="77"/>
              </a:rPr>
              <a:t>Not one of them is missing.</a:t>
            </a:r>
          </a:p>
          <a:p>
            <a:r>
              <a:rPr lang="en-US" sz="2400" baseline="30000" dirty="0">
                <a:latin typeface="Agency FB" panose="020B0503020202020204" pitchFamily="34" charset="77"/>
              </a:rPr>
              <a:t>27 </a:t>
            </a:r>
            <a:r>
              <a:rPr lang="en-US" sz="2400" dirty="0">
                <a:latin typeface="Agency FB" panose="020B0503020202020204" pitchFamily="34" charset="77"/>
              </a:rPr>
              <a:t>Why do you say, Jacob, and you assert, Israel,</a:t>
            </a:r>
            <a:br>
              <a:rPr lang="en-US" sz="2400" dirty="0">
                <a:latin typeface="Agency FB" panose="020B0503020202020204" pitchFamily="34" charset="77"/>
              </a:rPr>
            </a:br>
            <a:r>
              <a:rPr lang="en-US" sz="2400" dirty="0">
                <a:latin typeface="Agency FB" panose="020B0503020202020204" pitchFamily="34" charset="77"/>
              </a:rPr>
              <a:t>“My way is hidden from the </a:t>
            </a:r>
            <a:r>
              <a:rPr lang="en-US" sz="2400" cap="small" dirty="0">
                <a:latin typeface="Agency FB" panose="020B0503020202020204" pitchFamily="34" charset="77"/>
              </a:rPr>
              <a:t>Lord</a:t>
            </a:r>
            <a:r>
              <a:rPr lang="en-US" sz="2400" dirty="0">
                <a:latin typeface="Agency FB" panose="020B0503020202020204" pitchFamily="34" charset="77"/>
              </a:rPr>
              <a:t>,</a:t>
            </a:r>
            <a:br>
              <a:rPr lang="en-US" sz="2400" dirty="0">
                <a:latin typeface="Agency FB" panose="020B0503020202020204" pitchFamily="34" charset="77"/>
              </a:rPr>
            </a:br>
            <a:r>
              <a:rPr lang="en-US" sz="2400" dirty="0">
                <a:latin typeface="Agency FB" panose="020B0503020202020204" pitchFamily="34" charset="77"/>
              </a:rPr>
              <a:t>And the justice due me escapes the notice of my God”?</a:t>
            </a:r>
            <a:br>
              <a:rPr lang="en-US" sz="2400" dirty="0">
                <a:latin typeface="Agency FB" panose="020B0503020202020204" pitchFamily="34" charset="77"/>
              </a:rPr>
            </a:br>
            <a:r>
              <a:rPr lang="en-US" sz="2400" baseline="30000" dirty="0">
                <a:latin typeface="Agency FB" panose="020B0503020202020204" pitchFamily="34" charset="77"/>
              </a:rPr>
              <a:t>28 </a:t>
            </a:r>
            <a:r>
              <a:rPr lang="en-US" sz="2400" dirty="0">
                <a:latin typeface="Agency FB" panose="020B0503020202020204" pitchFamily="34" charset="77"/>
              </a:rPr>
              <a:t>Do you not know? Have you not heard?</a:t>
            </a:r>
            <a:br>
              <a:rPr lang="en-US" sz="2400" dirty="0">
                <a:latin typeface="Agency FB" panose="020B0503020202020204" pitchFamily="34" charset="77"/>
              </a:rPr>
            </a:br>
            <a:r>
              <a:rPr lang="en-US" sz="2400" dirty="0">
                <a:latin typeface="Agency FB" panose="020B0503020202020204" pitchFamily="34" charset="77"/>
              </a:rPr>
              <a:t>The Everlasting God, the </a:t>
            </a:r>
            <a:r>
              <a:rPr lang="en-US" sz="2400" cap="small" dirty="0">
                <a:latin typeface="Agency FB" panose="020B0503020202020204" pitchFamily="34" charset="77"/>
              </a:rPr>
              <a:t>Lord</a:t>
            </a:r>
            <a:r>
              <a:rPr lang="en-US" sz="2400" dirty="0">
                <a:latin typeface="Agency FB" panose="020B0503020202020204" pitchFamily="34" charset="77"/>
              </a:rPr>
              <a:t>, the Creator of the ends of the earth</a:t>
            </a:r>
            <a:br>
              <a:rPr lang="en-US" sz="2400" dirty="0">
                <a:latin typeface="Agency FB" panose="020B0503020202020204" pitchFamily="34" charset="77"/>
              </a:rPr>
            </a:br>
            <a:r>
              <a:rPr lang="en-US" sz="2400" dirty="0">
                <a:latin typeface="Agency FB" panose="020B0503020202020204" pitchFamily="34" charset="77"/>
              </a:rPr>
              <a:t>Does not become weary or tired.</a:t>
            </a:r>
            <a:br>
              <a:rPr lang="en-US" sz="2400" dirty="0">
                <a:latin typeface="Agency FB" panose="020B0503020202020204" pitchFamily="34" charset="77"/>
              </a:rPr>
            </a:br>
            <a:r>
              <a:rPr lang="en-US" sz="2400" dirty="0">
                <a:latin typeface="Agency FB" panose="020B0503020202020204" pitchFamily="34" charset="77"/>
              </a:rPr>
              <a:t>His understanding is unsearchable.</a:t>
            </a:r>
          </a:p>
          <a:p>
            <a:r>
              <a:rPr lang="en-US" sz="3200" i="1" dirty="0">
                <a:solidFill>
                  <a:srgbClr val="14515F"/>
                </a:solidFill>
                <a:latin typeface="Agency FB" panose="020B0503020202020204" pitchFamily="34" charset="77"/>
              </a:rPr>
              <a:t>Isaiah 40:25-28</a:t>
            </a:r>
          </a:p>
        </p:txBody>
      </p:sp>
    </p:spTree>
    <p:extLst>
      <p:ext uri="{BB962C8B-B14F-4D97-AF65-F5344CB8AC3E}">
        <p14:creationId xmlns:p14="http://schemas.microsoft.com/office/powerpoint/2010/main" val="2874333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56327-97AD-88BE-8E35-32F7F31C013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2000"/>
                    </a14:imgEffect>
                  </a14:imgLayer>
                </a14:imgProps>
              </a:ext>
            </a:extLst>
          </a:blip>
          <a:stretch>
            <a:fill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8FAA76B0-4910-369E-0526-AA47DEEF35B4}"/>
              </a:ext>
            </a:extLst>
          </p:cNvPr>
          <p:cNvSpPr/>
          <p:nvPr/>
        </p:nvSpPr>
        <p:spPr>
          <a:xfrm>
            <a:off x="178525" y="1536174"/>
            <a:ext cx="11834948" cy="2308324"/>
          </a:xfrm>
          <a:prstGeom prst="rect">
            <a:avLst/>
          </a:prstGeom>
        </p:spPr>
        <p:txBody>
          <a:bodyPr wrap="square">
            <a:spAutoFit/>
          </a:bodyPr>
          <a:lstStyle/>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SQUEEZE YOURSELF THROUGH THE NARROW PATH</a:t>
            </a:r>
          </a:p>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SEEK HIM HUMBLY</a:t>
            </a:r>
          </a:p>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LET GOD BE GOD</a:t>
            </a:r>
          </a:p>
        </p:txBody>
      </p:sp>
    </p:spTree>
    <p:extLst>
      <p:ext uri="{BB962C8B-B14F-4D97-AF65-F5344CB8AC3E}">
        <p14:creationId xmlns:p14="http://schemas.microsoft.com/office/powerpoint/2010/main" val="1292811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56327-97AD-88BE-8E35-32F7F31C013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2000"/>
                    </a14:imgEffect>
                  </a14:imgLayer>
                </a14:imgProps>
              </a:ext>
            </a:extLst>
          </a:blip>
          <a:stretch>
            <a:fill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8FAA76B0-4910-369E-0526-AA47DEEF35B4}"/>
              </a:ext>
            </a:extLst>
          </p:cNvPr>
          <p:cNvSpPr/>
          <p:nvPr/>
        </p:nvSpPr>
        <p:spPr>
          <a:xfrm>
            <a:off x="178525" y="1536174"/>
            <a:ext cx="11834948" cy="3046988"/>
          </a:xfrm>
          <a:prstGeom prst="rect">
            <a:avLst/>
          </a:prstGeom>
        </p:spPr>
        <p:txBody>
          <a:bodyPr wrap="square">
            <a:spAutoFit/>
          </a:bodyPr>
          <a:lstStyle/>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SQUEEZE YOURSELF THROUGH THE NARROW PATH</a:t>
            </a:r>
          </a:p>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SEEK HIM HUMBLY</a:t>
            </a:r>
          </a:p>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LET GOD BE GOD</a:t>
            </a:r>
          </a:p>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BEING KNOWN IS BETTER THAN KNOWING</a:t>
            </a:r>
          </a:p>
        </p:txBody>
      </p:sp>
    </p:spTree>
    <p:extLst>
      <p:ext uri="{BB962C8B-B14F-4D97-AF65-F5344CB8AC3E}">
        <p14:creationId xmlns:p14="http://schemas.microsoft.com/office/powerpoint/2010/main" val="1841012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56327-97AD-88BE-8E35-32F7F31C013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2000"/>
                    </a14:imgEffect>
                  </a14:imgLayer>
                </a14:imgProps>
              </a:ext>
            </a:extLst>
          </a:blip>
          <a:stretch>
            <a:fill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8FAA76B0-4910-369E-0526-AA47DEEF35B4}"/>
              </a:ext>
            </a:extLst>
          </p:cNvPr>
          <p:cNvSpPr/>
          <p:nvPr/>
        </p:nvSpPr>
        <p:spPr>
          <a:xfrm>
            <a:off x="178525" y="1536174"/>
            <a:ext cx="11834948" cy="3785652"/>
          </a:xfrm>
          <a:prstGeom prst="rect">
            <a:avLst/>
          </a:prstGeom>
        </p:spPr>
        <p:txBody>
          <a:bodyPr wrap="square">
            <a:spAutoFit/>
          </a:bodyPr>
          <a:lstStyle/>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SQUEEZE YOURSELF THROUGH THE NARROW PATH</a:t>
            </a:r>
          </a:p>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SEEK HIM HUMBLY</a:t>
            </a:r>
          </a:p>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LET GOD BE GOD</a:t>
            </a:r>
          </a:p>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BEING KNOWN IS BETTER THAN KNOWING</a:t>
            </a:r>
          </a:p>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A DECISION IS NECESSARY</a:t>
            </a:r>
            <a:endParaRPr lang="en-US" sz="4800" dirty="0">
              <a:solidFill>
                <a:schemeClr val="bg1"/>
              </a:solidFill>
              <a:latin typeface="Agency FB" panose="020B0503020202020204" pitchFamily="34" charset="77"/>
            </a:endParaRPr>
          </a:p>
        </p:txBody>
      </p:sp>
    </p:spTree>
    <p:extLst>
      <p:ext uri="{BB962C8B-B14F-4D97-AF65-F5344CB8AC3E}">
        <p14:creationId xmlns:p14="http://schemas.microsoft.com/office/powerpoint/2010/main" val="1856547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FB6FC-0BE5-AAAA-4885-670DCC54B314}"/>
              </a:ext>
            </a:extLst>
          </p:cNvPr>
          <p:cNvPicPr>
            <a:picLocks noChangeAspect="1"/>
          </p:cNvPicPr>
          <p:nvPr/>
        </p:nvPicPr>
        <p:blipFill>
          <a:blip r:embed="rId2"/>
          <a:stretch>
            <a:fillRect/>
          </a:stretch>
        </p:blipFill>
        <p:spPr>
          <a:xfrm>
            <a:off x="-1" y="0"/>
            <a:ext cx="12192001" cy="6858000"/>
          </a:xfrm>
          <a:prstGeom prst="rect">
            <a:avLst/>
          </a:prstGeom>
        </p:spPr>
      </p:pic>
      <p:sp>
        <p:nvSpPr>
          <p:cNvPr id="10" name="Diamond 9">
            <a:extLst>
              <a:ext uri="{FF2B5EF4-FFF2-40B4-BE49-F238E27FC236}">
                <a16:creationId xmlns:a16="http://schemas.microsoft.com/office/drawing/2014/main" id="{82D2764E-E2F5-3D65-5EBE-CEBF40C1E240}"/>
              </a:ext>
            </a:extLst>
          </p:cNvPr>
          <p:cNvSpPr/>
          <p:nvPr/>
        </p:nvSpPr>
        <p:spPr>
          <a:xfrm>
            <a:off x="-3215640" y="-4632960"/>
            <a:ext cx="13319760" cy="16123920"/>
          </a:xfrm>
          <a:prstGeom prst="diamond">
            <a:avLst/>
          </a:prstGeom>
          <a:solidFill>
            <a:schemeClr val="bg2">
              <a:alpha val="60000"/>
            </a:schemeClr>
          </a:solidFill>
          <a:ln w="82550" cmpd="dbl">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9A5306D-FB14-1BDE-D125-5A390379D99B}"/>
              </a:ext>
            </a:extLst>
          </p:cNvPr>
          <p:cNvSpPr/>
          <p:nvPr/>
        </p:nvSpPr>
        <p:spPr>
          <a:xfrm>
            <a:off x="474048" y="881032"/>
            <a:ext cx="7299305" cy="5324535"/>
          </a:xfrm>
          <a:prstGeom prst="rect">
            <a:avLst/>
          </a:prstGeom>
        </p:spPr>
        <p:txBody>
          <a:bodyPr wrap="square">
            <a:spAutoFit/>
          </a:bodyPr>
          <a:lstStyle/>
          <a:p>
            <a:r>
              <a:rPr lang="en-US" sz="2800" dirty="0">
                <a:latin typeface="Agency FB" panose="020B0503020202020204" pitchFamily="34" charset="77"/>
              </a:rPr>
              <a:t>“That a decision is necessary in order to become a Christian is an idea quite foreign to many people.  Some imagine that they are already Christians because they were born in a Christian country. We cannot remain neutral. Nor can we drift into Christianity. Nor can anybody else settle the matter for us. We must decide for ourselves. We may concede that the evidence for the deity of Jesus is compelling, even conclusive, and that He was in fact the Son of God; we may believe that He came and died to be the Savior of the world; we may also admit that we are sinners and need such a Savior. But none of these things makes us Christians” </a:t>
            </a:r>
          </a:p>
          <a:p>
            <a:r>
              <a:rPr lang="en-US" sz="3200" i="1" dirty="0">
                <a:solidFill>
                  <a:srgbClr val="14515F"/>
                </a:solidFill>
                <a:latin typeface="Agency FB" panose="020B0503020202020204" pitchFamily="34" charset="77"/>
              </a:rPr>
              <a:t>John R.W. Stott</a:t>
            </a:r>
          </a:p>
        </p:txBody>
      </p:sp>
    </p:spTree>
    <p:extLst>
      <p:ext uri="{BB962C8B-B14F-4D97-AF65-F5344CB8AC3E}">
        <p14:creationId xmlns:p14="http://schemas.microsoft.com/office/powerpoint/2010/main" val="1414633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F67371-B124-DB7E-9EE3-DE26A4EFE094}"/>
              </a:ext>
            </a:extLst>
          </p:cNvPr>
          <p:cNvPicPr>
            <a:picLocks noChangeAspect="1"/>
          </p:cNvPicPr>
          <p:nvPr/>
        </p:nvPicPr>
        <p:blipFill>
          <a:blip r:embed="rId2"/>
          <a:stretch>
            <a:fillRect/>
          </a:stretch>
        </p:blipFill>
        <p:spPr>
          <a:xfrm>
            <a:off x="-1" y="0"/>
            <a:ext cx="12192001" cy="6858000"/>
          </a:xfrm>
          <a:prstGeom prst="rect">
            <a:avLst/>
          </a:prstGeom>
        </p:spPr>
      </p:pic>
      <p:sp>
        <p:nvSpPr>
          <p:cNvPr id="5" name="Diamond 4">
            <a:extLst>
              <a:ext uri="{FF2B5EF4-FFF2-40B4-BE49-F238E27FC236}">
                <a16:creationId xmlns:a16="http://schemas.microsoft.com/office/drawing/2014/main" id="{770BA3F6-B9E0-E2D4-85FF-BAA03E0699B0}"/>
              </a:ext>
            </a:extLst>
          </p:cNvPr>
          <p:cNvSpPr/>
          <p:nvPr/>
        </p:nvSpPr>
        <p:spPr>
          <a:xfrm>
            <a:off x="3131003" y="704335"/>
            <a:ext cx="5929989" cy="5449330"/>
          </a:xfrm>
          <a:prstGeom prst="diamond">
            <a:avLst/>
          </a:prstGeom>
          <a:solidFill>
            <a:schemeClr val="bg2">
              <a:alpha val="61000"/>
            </a:schemeClr>
          </a:solidFill>
          <a:ln w="127000" cmpd="dbl">
            <a:solidFill>
              <a:schemeClr val="bg2">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CB4FF2-EFD4-9A17-E7ED-9E8BA4463FBC}"/>
              </a:ext>
            </a:extLst>
          </p:cNvPr>
          <p:cNvSpPr>
            <a:spLocks noGrp="1"/>
          </p:cNvSpPr>
          <p:nvPr>
            <p:ph type="ctrTitle"/>
          </p:nvPr>
        </p:nvSpPr>
        <p:spPr>
          <a:xfrm>
            <a:off x="3766907" y="2497999"/>
            <a:ext cx="4658180" cy="1862002"/>
          </a:xfrm>
        </p:spPr>
        <p:txBody>
          <a:bodyPr>
            <a:noAutofit/>
          </a:bodyPr>
          <a:lstStyle/>
          <a:p>
            <a:r>
              <a:rPr lang="en-US" dirty="0">
                <a:solidFill>
                  <a:srgbClr val="14515F"/>
                </a:solidFill>
                <a:latin typeface="Agency FB" panose="020B0503020202020204" pitchFamily="34" charset="77"/>
                <a:cs typeface="DilleniaUPC" panose="02020603050405020304" pitchFamily="18" charset="-34"/>
              </a:rPr>
              <a:t>SEEKING GOD IN THE DEEP WATER</a:t>
            </a:r>
          </a:p>
        </p:txBody>
      </p:sp>
    </p:spTree>
    <p:extLst>
      <p:ext uri="{BB962C8B-B14F-4D97-AF65-F5344CB8AC3E}">
        <p14:creationId xmlns:p14="http://schemas.microsoft.com/office/powerpoint/2010/main" val="4276694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56327-97AD-88BE-8E35-32F7F31C013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2000"/>
                    </a14:imgEffect>
                  </a14:imgLayer>
                </a14:imgProps>
              </a:ext>
            </a:extLst>
          </a:blip>
          <a:stretch>
            <a:fill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8FAA76B0-4910-369E-0526-AA47DEEF35B4}"/>
              </a:ext>
            </a:extLst>
          </p:cNvPr>
          <p:cNvSpPr/>
          <p:nvPr/>
        </p:nvSpPr>
        <p:spPr>
          <a:xfrm>
            <a:off x="745523" y="1166842"/>
            <a:ext cx="10700951" cy="5016758"/>
          </a:xfrm>
          <a:prstGeom prst="rect">
            <a:avLst/>
          </a:prstGeom>
        </p:spPr>
        <p:txBody>
          <a:bodyPr wrap="square">
            <a:spAutoFit/>
          </a:bodyPr>
          <a:lstStyle/>
          <a:p>
            <a:pPr marL="571500" indent="-571500" algn="just">
              <a:buFont typeface="Wingdings" pitchFamily="2" charset="2"/>
              <a:buChar char="v"/>
            </a:pPr>
            <a:r>
              <a:rPr lang="en-US" sz="32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“Seek, and you will find” says the Lord in Matthew 7:7. </a:t>
            </a:r>
          </a:p>
          <a:p>
            <a:pPr marL="571500" indent="-571500" algn="just">
              <a:buFont typeface="Wingdings" pitchFamily="2" charset="2"/>
              <a:buChar char="v"/>
            </a:pPr>
            <a:r>
              <a:rPr lang="en-US" sz="32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“That they should seek God, if perhaps they might grope for Him and find Him, though He is not far from each one of us” (Acts 17:27). </a:t>
            </a:r>
          </a:p>
          <a:p>
            <a:pPr marL="571500" indent="-571500" algn="just">
              <a:buFont typeface="Wingdings" pitchFamily="2" charset="2"/>
              <a:buChar char="v"/>
            </a:pPr>
            <a:r>
              <a:rPr lang="en-US" sz="32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“But as for Israel He says, ‘All the day long I have stretched out My hands to a disobedient and obstinate people’” (Romans 10:21, Isaiah 65:2). </a:t>
            </a:r>
          </a:p>
          <a:p>
            <a:pPr marL="571500" indent="-571500">
              <a:buFont typeface="Wingdings" pitchFamily="2" charset="2"/>
              <a:buChar char="v"/>
            </a:pPr>
            <a:r>
              <a:rPr lang="en-US" sz="32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“Draw near to God and He will draw near to you” (James 4:8). </a:t>
            </a:r>
          </a:p>
          <a:p>
            <a:pPr marL="571500" indent="-571500">
              <a:buFont typeface="Wingdings" pitchFamily="2" charset="2"/>
              <a:buChar char="v"/>
            </a:pPr>
            <a:r>
              <a:rPr lang="en-US" sz="32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“Behold, I stand at the door and knock; if anyone hears My voice and opens the door, I will come in to him, and will dine with him, and he with me” (Revelation 3:20). </a:t>
            </a:r>
          </a:p>
          <a:p>
            <a:pPr marL="571500" indent="-571500">
              <a:buFont typeface="Wingdings" pitchFamily="2" charset="2"/>
              <a:buChar char="v"/>
            </a:pPr>
            <a:endParaRPr lang="en-US" sz="3200" dirty="0">
              <a:solidFill>
                <a:schemeClr val="bg1"/>
              </a:solidFill>
              <a:latin typeface="Agency FB" panose="020B0503020202020204" pitchFamily="34" charset="77"/>
            </a:endParaRPr>
          </a:p>
        </p:txBody>
      </p:sp>
    </p:spTree>
    <p:extLst>
      <p:ext uri="{BB962C8B-B14F-4D97-AF65-F5344CB8AC3E}">
        <p14:creationId xmlns:p14="http://schemas.microsoft.com/office/powerpoint/2010/main" val="3461251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FB6FC-0BE5-AAAA-4885-670DCC54B314}"/>
              </a:ext>
            </a:extLst>
          </p:cNvPr>
          <p:cNvPicPr>
            <a:picLocks noChangeAspect="1"/>
          </p:cNvPicPr>
          <p:nvPr/>
        </p:nvPicPr>
        <p:blipFill>
          <a:blip r:embed="rId2"/>
          <a:stretch>
            <a:fillRect/>
          </a:stretch>
        </p:blipFill>
        <p:spPr>
          <a:xfrm>
            <a:off x="-1" y="0"/>
            <a:ext cx="12192001" cy="6858000"/>
          </a:xfrm>
          <a:prstGeom prst="rect">
            <a:avLst/>
          </a:prstGeom>
        </p:spPr>
      </p:pic>
      <p:sp>
        <p:nvSpPr>
          <p:cNvPr id="10" name="Diamond 9">
            <a:extLst>
              <a:ext uri="{FF2B5EF4-FFF2-40B4-BE49-F238E27FC236}">
                <a16:creationId xmlns:a16="http://schemas.microsoft.com/office/drawing/2014/main" id="{E10E1A33-B539-D61A-8287-E5815A69193C}"/>
              </a:ext>
            </a:extLst>
          </p:cNvPr>
          <p:cNvSpPr/>
          <p:nvPr/>
        </p:nvSpPr>
        <p:spPr>
          <a:xfrm>
            <a:off x="-3215640" y="-4632960"/>
            <a:ext cx="13319760" cy="16123920"/>
          </a:xfrm>
          <a:prstGeom prst="diamond">
            <a:avLst/>
          </a:prstGeom>
          <a:solidFill>
            <a:schemeClr val="bg2">
              <a:alpha val="60000"/>
            </a:schemeClr>
          </a:solidFill>
          <a:ln w="82550" cmpd="dbl">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9A5306D-FB14-1BDE-D125-5A390379D99B}"/>
              </a:ext>
            </a:extLst>
          </p:cNvPr>
          <p:cNvSpPr/>
          <p:nvPr/>
        </p:nvSpPr>
        <p:spPr>
          <a:xfrm>
            <a:off x="370733" y="608439"/>
            <a:ext cx="7453917" cy="5755422"/>
          </a:xfrm>
          <a:prstGeom prst="rect">
            <a:avLst/>
          </a:prstGeom>
        </p:spPr>
        <p:txBody>
          <a:bodyPr wrap="square">
            <a:spAutoFit/>
          </a:bodyPr>
          <a:lstStyle/>
          <a:p>
            <a:r>
              <a:rPr lang="en-US" sz="2800" dirty="0">
                <a:latin typeface="Agency FB" panose="020B0503020202020204" pitchFamily="34" charset="77"/>
              </a:rPr>
              <a:t>“Here, then, is the crucial question which we have been leading up to. Have we ever opened our door to Christ? Have we ever invited him in? This was exactly the question which I needed to have put to me. For, intellectually speaking, I had believed in Jesus all my life, on the other side of the door. I had regularly struggled to say my prayers through the key-hole. I had even pushed pennies under the door in a vain attempt to pacify him. I had been baptized, yes and confirmed as well. I went to church, read my Bible, had high ideals, and tried to be good and do good. But all the time, often without realizing it, I was holding Christ at arm's length, and keeping him outside. I knew that to open the door might have momentous consequences.”</a:t>
            </a:r>
          </a:p>
          <a:p>
            <a:r>
              <a:rPr lang="en-US" sz="3200" i="1" dirty="0">
                <a:solidFill>
                  <a:srgbClr val="14515F"/>
                </a:solidFill>
                <a:latin typeface="Agency FB" panose="020B0503020202020204" pitchFamily="34" charset="77"/>
              </a:rPr>
              <a:t>John R.W. Stott</a:t>
            </a:r>
          </a:p>
        </p:txBody>
      </p:sp>
    </p:spTree>
    <p:extLst>
      <p:ext uri="{BB962C8B-B14F-4D97-AF65-F5344CB8AC3E}">
        <p14:creationId xmlns:p14="http://schemas.microsoft.com/office/powerpoint/2010/main" val="2201709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56327-97AD-88BE-8E35-32F7F31C013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2000"/>
                    </a14:imgEffect>
                  </a14:imgLayer>
                </a14:imgProps>
              </a:ext>
            </a:extLst>
          </a:blip>
          <a:stretch>
            <a:fillRect/>
          </a:stretch>
        </p:blipFill>
        <p:spPr>
          <a:xfrm>
            <a:off x="-1" y="0"/>
            <a:ext cx="12192001" cy="6858000"/>
          </a:xfrm>
          <a:prstGeom prst="rect">
            <a:avLst/>
          </a:prstGeom>
        </p:spPr>
      </p:pic>
      <p:sp>
        <p:nvSpPr>
          <p:cNvPr id="8" name="Content Placeholder 7">
            <a:extLst>
              <a:ext uri="{FF2B5EF4-FFF2-40B4-BE49-F238E27FC236}">
                <a16:creationId xmlns:a16="http://schemas.microsoft.com/office/drawing/2014/main" id="{9D25E838-4529-56AD-38F3-A7F7B3841B96}"/>
              </a:ext>
            </a:extLst>
          </p:cNvPr>
          <p:cNvSpPr>
            <a:spLocks noGrp="1"/>
          </p:cNvSpPr>
          <p:nvPr>
            <p:ph sz="half" idx="1"/>
          </p:nvPr>
        </p:nvSpPr>
        <p:spPr>
          <a:xfrm>
            <a:off x="243017" y="543697"/>
            <a:ext cx="5776784" cy="5782962"/>
          </a:xfrm>
        </p:spPr>
        <p:txBody>
          <a:bodyPr>
            <a:normAutofit/>
          </a:bodyPr>
          <a:lstStyle/>
          <a:p>
            <a:pPr>
              <a:buFont typeface="Wingdings" pitchFamily="2" charset="2"/>
              <a:buChar char="v"/>
            </a:pPr>
            <a:r>
              <a:rPr lang="en-US" sz="3300" dirty="0">
                <a:ln w="0"/>
                <a:solidFill>
                  <a:schemeClr val="bg1"/>
                </a:solidFill>
                <a:effectLst>
                  <a:outerShdw blurRad="38100" dist="19050" dir="2700000" algn="tl" rotWithShape="0">
                    <a:schemeClr val="dk1">
                      <a:alpha val="40000"/>
                    </a:schemeClr>
                  </a:outerShdw>
                </a:effectLst>
                <a:latin typeface="Agency FB" panose="020B0503020202020204" pitchFamily="34" charset="77"/>
              </a:rPr>
              <a:t>His judgments are unsearchable (Rom. 11:33)</a:t>
            </a:r>
          </a:p>
          <a:p>
            <a:pPr>
              <a:buFont typeface="Wingdings" pitchFamily="2" charset="2"/>
              <a:buChar char="v"/>
            </a:pPr>
            <a:r>
              <a:rPr lang="en-US" sz="3300" dirty="0">
                <a:ln w="0"/>
                <a:solidFill>
                  <a:schemeClr val="bg1"/>
                </a:solidFill>
                <a:effectLst>
                  <a:outerShdw blurRad="38100" dist="19050" dir="2700000" algn="tl" rotWithShape="0">
                    <a:schemeClr val="dk1">
                      <a:alpha val="40000"/>
                    </a:schemeClr>
                  </a:outerShdw>
                </a:effectLst>
                <a:latin typeface="Agency FB" panose="020B0503020202020204" pitchFamily="34" charset="77"/>
              </a:rPr>
              <a:t>His ways are inscrutable (Rom. 11:33f)</a:t>
            </a:r>
          </a:p>
          <a:p>
            <a:pPr>
              <a:buFont typeface="Wingdings" pitchFamily="2" charset="2"/>
              <a:buChar char="v"/>
            </a:pPr>
            <a:r>
              <a:rPr lang="en-US" sz="3300" dirty="0">
                <a:ln w="0"/>
                <a:solidFill>
                  <a:schemeClr val="bg1"/>
                </a:solidFill>
                <a:effectLst>
                  <a:outerShdw blurRad="38100" dist="19050" dir="2700000" algn="tl" rotWithShape="0">
                    <a:schemeClr val="dk1">
                      <a:alpha val="40000"/>
                    </a:schemeClr>
                  </a:outerShdw>
                </a:effectLst>
                <a:latin typeface="Agency FB" panose="020B0503020202020204" pitchFamily="34" charset="77"/>
              </a:rPr>
              <a:t>No one has been his counselor (Rom. 11:34)</a:t>
            </a:r>
          </a:p>
          <a:p>
            <a:pPr>
              <a:buFont typeface="Wingdings" pitchFamily="2" charset="2"/>
              <a:buChar char="v"/>
            </a:pPr>
            <a:r>
              <a:rPr lang="en-US" sz="3300" dirty="0">
                <a:ln w="0"/>
                <a:solidFill>
                  <a:schemeClr val="bg1"/>
                </a:solidFill>
                <a:effectLst>
                  <a:outerShdw blurRad="38100" dist="19050" dir="2700000" algn="tl" rotWithShape="0">
                    <a:schemeClr val="dk1">
                      <a:alpha val="40000"/>
                    </a:schemeClr>
                  </a:outerShdw>
                </a:effectLst>
                <a:latin typeface="Agency FB" panose="020B0503020202020204" pitchFamily="34" charset="77"/>
              </a:rPr>
              <a:t>His greatness is unsearchable (Psalm 145:3)</a:t>
            </a:r>
          </a:p>
          <a:p>
            <a:pPr>
              <a:buFont typeface="Wingdings" pitchFamily="2" charset="2"/>
              <a:buChar char="v"/>
            </a:pPr>
            <a:r>
              <a:rPr lang="en-US" sz="3300" dirty="0">
                <a:ln w="0"/>
                <a:solidFill>
                  <a:schemeClr val="bg1"/>
                </a:solidFill>
                <a:effectLst>
                  <a:outerShdw blurRad="38100" dist="19050" dir="2700000" algn="tl" rotWithShape="0">
                    <a:schemeClr val="dk1">
                      <a:alpha val="40000"/>
                    </a:schemeClr>
                  </a:outerShdw>
                </a:effectLst>
                <a:latin typeface="Agency FB" panose="020B0503020202020204" pitchFamily="34" charset="77"/>
              </a:rPr>
              <a:t>His understanding is unsearchable (Isa. 40:28)</a:t>
            </a:r>
          </a:p>
          <a:p>
            <a:pPr>
              <a:buFont typeface="Wingdings" pitchFamily="2" charset="2"/>
              <a:buChar char="v"/>
            </a:pPr>
            <a:r>
              <a:rPr lang="en-US" sz="3300" dirty="0">
                <a:ln w="0"/>
                <a:solidFill>
                  <a:schemeClr val="bg1"/>
                </a:solidFill>
                <a:effectLst>
                  <a:outerShdw blurRad="38100" dist="19050" dir="2700000" algn="tl" rotWithShape="0">
                    <a:schemeClr val="dk1">
                      <a:alpha val="40000"/>
                    </a:schemeClr>
                  </a:outerShdw>
                </a:effectLst>
                <a:latin typeface="Agency FB" panose="020B0503020202020204" pitchFamily="34" charset="77"/>
              </a:rPr>
              <a:t>Heaven, even the highest heaven cannot contain him (1 Kings 8:27)</a:t>
            </a:r>
          </a:p>
          <a:p>
            <a:endParaRPr lang="en-US" dirty="0"/>
          </a:p>
        </p:txBody>
      </p:sp>
      <p:sp>
        <p:nvSpPr>
          <p:cNvPr id="9" name="Content Placeholder 8">
            <a:extLst>
              <a:ext uri="{FF2B5EF4-FFF2-40B4-BE49-F238E27FC236}">
                <a16:creationId xmlns:a16="http://schemas.microsoft.com/office/drawing/2014/main" id="{E24D6A66-073D-E003-7783-A0F2E5D8039B}"/>
              </a:ext>
            </a:extLst>
          </p:cNvPr>
          <p:cNvSpPr>
            <a:spLocks noGrp="1"/>
          </p:cNvSpPr>
          <p:nvPr>
            <p:ph sz="half" idx="2"/>
          </p:nvPr>
        </p:nvSpPr>
        <p:spPr>
          <a:xfrm>
            <a:off x="6172200" y="543696"/>
            <a:ext cx="5776784" cy="6314304"/>
          </a:xfrm>
        </p:spPr>
        <p:txBody>
          <a:bodyPr>
            <a:normAutofit/>
          </a:bodyPr>
          <a:lstStyle/>
          <a:p>
            <a:pPr lvl="0">
              <a:buFont typeface="Wingdings" pitchFamily="2" charset="2"/>
              <a:buChar char="v"/>
            </a:pPr>
            <a:r>
              <a:rPr lang="en-US" sz="3300" dirty="0">
                <a:ln w="0"/>
                <a:solidFill>
                  <a:schemeClr val="bg1"/>
                </a:solidFill>
                <a:effectLst>
                  <a:outerShdw blurRad="38100" dist="19050" dir="2700000" algn="tl" rotWithShape="0">
                    <a:schemeClr val="dk1">
                      <a:alpha val="40000"/>
                    </a:schemeClr>
                  </a:outerShdw>
                </a:effectLst>
                <a:latin typeface="Agency FB" panose="020B0503020202020204" pitchFamily="34" charset="77"/>
              </a:rPr>
              <a:t>He inhabits eternity (Isa. 57:15)</a:t>
            </a:r>
          </a:p>
          <a:p>
            <a:pPr lvl="0">
              <a:buFont typeface="Wingdings" pitchFamily="2" charset="2"/>
              <a:buChar char="v"/>
            </a:pPr>
            <a:r>
              <a:rPr lang="en-US" sz="3300" dirty="0">
                <a:ln w="0"/>
                <a:solidFill>
                  <a:schemeClr val="bg1"/>
                </a:solidFill>
                <a:effectLst>
                  <a:outerShdw blurRad="38100" dist="19050" dir="2700000" algn="tl" rotWithShape="0">
                    <a:schemeClr val="dk1">
                      <a:alpha val="40000"/>
                    </a:schemeClr>
                  </a:outerShdw>
                </a:effectLst>
                <a:latin typeface="Agency FB" panose="020B0503020202020204" pitchFamily="34" charset="77"/>
              </a:rPr>
              <a:t>From everlasting to everlasting he is God (Psalm 90:2)</a:t>
            </a:r>
          </a:p>
          <a:p>
            <a:pPr lvl="0">
              <a:buFont typeface="Wingdings" pitchFamily="2" charset="2"/>
              <a:buChar char="v"/>
            </a:pPr>
            <a:r>
              <a:rPr lang="en-US" sz="3300" dirty="0">
                <a:ln w="0"/>
                <a:solidFill>
                  <a:schemeClr val="bg1"/>
                </a:solidFill>
                <a:effectLst>
                  <a:outerShdw blurRad="38100" dist="19050" dir="2700000" algn="tl" rotWithShape="0">
                    <a:schemeClr val="dk1">
                      <a:alpha val="40000"/>
                    </a:schemeClr>
                  </a:outerShdw>
                </a:effectLst>
                <a:latin typeface="Agency FB" panose="020B0503020202020204" pitchFamily="34" charset="77"/>
              </a:rPr>
              <a:t>The depths of God are searched by the Spirit, and the Spirit comprehends the thoughts of God (1 Cor. 2:10-11)</a:t>
            </a:r>
          </a:p>
          <a:p>
            <a:pPr lvl="0">
              <a:buFont typeface="Wingdings" pitchFamily="2" charset="2"/>
              <a:buChar char="v"/>
            </a:pPr>
            <a:r>
              <a:rPr lang="en-US" sz="3300" dirty="0">
                <a:ln w="0"/>
                <a:solidFill>
                  <a:schemeClr val="bg1"/>
                </a:solidFill>
                <a:effectLst>
                  <a:outerShdw blurRad="38100" dist="19050" dir="2700000" algn="tl" rotWithShape="0">
                    <a:schemeClr val="dk1">
                      <a:alpha val="40000"/>
                    </a:schemeClr>
                  </a:outerShdw>
                </a:effectLst>
                <a:latin typeface="Agency FB" panose="020B0503020202020204" pitchFamily="34" charset="77"/>
              </a:rPr>
              <a:t>No one has seen God any time; God the only begotten, who is at the Father's side, has made him known (John 1:18)</a:t>
            </a:r>
          </a:p>
          <a:p>
            <a:pPr lvl="0">
              <a:buFont typeface="Wingdings" pitchFamily="2" charset="2"/>
              <a:buChar char="v"/>
            </a:pPr>
            <a:r>
              <a:rPr lang="en-US" sz="3300" dirty="0">
                <a:ln w="0"/>
                <a:solidFill>
                  <a:schemeClr val="bg1"/>
                </a:solidFill>
                <a:effectLst>
                  <a:outerShdw blurRad="38100" dist="19050" dir="2700000" algn="tl" rotWithShape="0">
                    <a:schemeClr val="dk1">
                      <a:alpha val="40000"/>
                    </a:schemeClr>
                  </a:outerShdw>
                </a:effectLst>
                <a:latin typeface="Agency FB" panose="020B0503020202020204" pitchFamily="34" charset="77"/>
              </a:rPr>
              <a:t>The love of Christ surpasses knowledge (Ephesians 3:19)</a:t>
            </a:r>
          </a:p>
          <a:p>
            <a:endParaRPr lang="en-US" dirty="0"/>
          </a:p>
        </p:txBody>
      </p:sp>
    </p:spTree>
    <p:extLst>
      <p:ext uri="{BB962C8B-B14F-4D97-AF65-F5344CB8AC3E}">
        <p14:creationId xmlns:p14="http://schemas.microsoft.com/office/powerpoint/2010/main" val="2209503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FB6FC-0BE5-AAAA-4885-670DCC54B314}"/>
              </a:ext>
            </a:extLst>
          </p:cNvPr>
          <p:cNvPicPr>
            <a:picLocks noChangeAspect="1"/>
          </p:cNvPicPr>
          <p:nvPr/>
        </p:nvPicPr>
        <p:blipFill>
          <a:blip r:embed="rId2"/>
          <a:stretch>
            <a:fillRect/>
          </a:stretch>
        </p:blipFill>
        <p:spPr>
          <a:xfrm>
            <a:off x="-1" y="0"/>
            <a:ext cx="12192001" cy="6858000"/>
          </a:xfrm>
          <a:prstGeom prst="rect">
            <a:avLst/>
          </a:prstGeom>
        </p:spPr>
      </p:pic>
      <p:sp>
        <p:nvSpPr>
          <p:cNvPr id="10" name="Diamond 9">
            <a:extLst>
              <a:ext uri="{FF2B5EF4-FFF2-40B4-BE49-F238E27FC236}">
                <a16:creationId xmlns:a16="http://schemas.microsoft.com/office/drawing/2014/main" id="{74438C13-F83B-DCE3-9C95-EE621E2312E3}"/>
              </a:ext>
            </a:extLst>
          </p:cNvPr>
          <p:cNvSpPr/>
          <p:nvPr/>
        </p:nvSpPr>
        <p:spPr>
          <a:xfrm>
            <a:off x="-5001578" y="-4632960"/>
            <a:ext cx="13319760" cy="16123920"/>
          </a:xfrm>
          <a:prstGeom prst="diamond">
            <a:avLst/>
          </a:prstGeom>
          <a:solidFill>
            <a:schemeClr val="bg2">
              <a:alpha val="60000"/>
            </a:schemeClr>
          </a:solidFill>
          <a:ln w="82550" cmpd="dbl">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9A5306D-FB14-1BDE-D125-5A390379D99B}"/>
              </a:ext>
            </a:extLst>
          </p:cNvPr>
          <p:cNvSpPr/>
          <p:nvPr/>
        </p:nvSpPr>
        <p:spPr>
          <a:xfrm>
            <a:off x="381083" y="1034921"/>
            <a:ext cx="5659983" cy="5016758"/>
          </a:xfrm>
          <a:prstGeom prst="rect">
            <a:avLst/>
          </a:prstGeom>
        </p:spPr>
        <p:txBody>
          <a:bodyPr wrap="square">
            <a:spAutoFit/>
          </a:bodyPr>
          <a:lstStyle/>
          <a:p>
            <a:r>
              <a:rPr lang="en-US" sz="3200" dirty="0">
                <a:latin typeface="Agency FB" panose="020B0503020202020204" pitchFamily="34" charset="77"/>
                <a:ea typeface="SimSun" panose="02010600030101010101" pitchFamily="2" charset="-122"/>
              </a:rPr>
              <a:t>“Until and unless the weight of God's infinite being is straining your thoughts to [the] breaking point, until and unless you have felt the finitude of your mental powers in contemplating the Father, the Son and the Holy Spirit, you have not even begun to fathom the unfathomable depths of the One, Living, True, and Triune God” </a:t>
            </a:r>
          </a:p>
          <a:p>
            <a:r>
              <a:rPr lang="en-US" sz="3200" i="1" dirty="0">
                <a:solidFill>
                  <a:srgbClr val="14515F"/>
                </a:solidFill>
                <a:latin typeface="Agency FB" panose="020B0503020202020204" pitchFamily="34" charset="77"/>
                <a:ea typeface="SimSun" panose="02010600030101010101" pitchFamily="2" charset="-122"/>
              </a:rPr>
              <a:t>(“There Is No Shallow End Of the Theological Pool”)</a:t>
            </a:r>
            <a:endParaRPr lang="en-US" sz="3200" i="1" dirty="0">
              <a:solidFill>
                <a:srgbClr val="14515F"/>
              </a:solidFill>
              <a:latin typeface="Agency FB" panose="020B0503020202020204" pitchFamily="34" charset="77"/>
            </a:endParaRPr>
          </a:p>
        </p:txBody>
      </p:sp>
    </p:spTree>
    <p:extLst>
      <p:ext uri="{BB962C8B-B14F-4D97-AF65-F5344CB8AC3E}">
        <p14:creationId xmlns:p14="http://schemas.microsoft.com/office/powerpoint/2010/main" val="2136191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F67371-B124-DB7E-9EE3-DE26A4EFE094}"/>
              </a:ext>
            </a:extLst>
          </p:cNvPr>
          <p:cNvPicPr>
            <a:picLocks noChangeAspect="1"/>
          </p:cNvPicPr>
          <p:nvPr/>
        </p:nvPicPr>
        <p:blipFill>
          <a:blip r:embed="rId2"/>
          <a:stretch>
            <a:fillRect/>
          </a:stretch>
        </p:blipFill>
        <p:spPr>
          <a:xfrm>
            <a:off x="-1" y="0"/>
            <a:ext cx="12192001" cy="6858000"/>
          </a:xfrm>
          <a:prstGeom prst="rect">
            <a:avLst/>
          </a:prstGeom>
        </p:spPr>
      </p:pic>
      <p:sp>
        <p:nvSpPr>
          <p:cNvPr id="5" name="Diamond 4">
            <a:extLst>
              <a:ext uri="{FF2B5EF4-FFF2-40B4-BE49-F238E27FC236}">
                <a16:creationId xmlns:a16="http://schemas.microsoft.com/office/drawing/2014/main" id="{770BA3F6-B9E0-E2D4-85FF-BAA03E0699B0}"/>
              </a:ext>
            </a:extLst>
          </p:cNvPr>
          <p:cNvSpPr/>
          <p:nvPr/>
        </p:nvSpPr>
        <p:spPr>
          <a:xfrm>
            <a:off x="3131003" y="704335"/>
            <a:ext cx="5929989" cy="5449330"/>
          </a:xfrm>
          <a:prstGeom prst="diamond">
            <a:avLst/>
          </a:prstGeom>
          <a:solidFill>
            <a:schemeClr val="bg2">
              <a:alpha val="61000"/>
            </a:schemeClr>
          </a:solidFill>
          <a:ln w="127000" cmpd="dbl">
            <a:solidFill>
              <a:schemeClr val="bg2">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CB4FF2-EFD4-9A17-E7ED-9E8BA4463FBC}"/>
              </a:ext>
            </a:extLst>
          </p:cNvPr>
          <p:cNvSpPr>
            <a:spLocks noGrp="1"/>
          </p:cNvSpPr>
          <p:nvPr>
            <p:ph type="ctrTitle"/>
          </p:nvPr>
        </p:nvSpPr>
        <p:spPr>
          <a:xfrm>
            <a:off x="3766907" y="2497999"/>
            <a:ext cx="4658180" cy="1862002"/>
          </a:xfrm>
        </p:spPr>
        <p:txBody>
          <a:bodyPr>
            <a:noAutofit/>
          </a:bodyPr>
          <a:lstStyle/>
          <a:p>
            <a:r>
              <a:rPr lang="en-US" dirty="0">
                <a:solidFill>
                  <a:srgbClr val="14515F"/>
                </a:solidFill>
                <a:latin typeface="Agency FB" panose="020B0503020202020204" pitchFamily="34" charset="77"/>
                <a:cs typeface="DilleniaUPC" panose="02020603050405020304" pitchFamily="18" charset="-34"/>
              </a:rPr>
              <a:t>SO HOW DO I </a:t>
            </a:r>
            <a:br>
              <a:rPr lang="en-US" dirty="0">
                <a:solidFill>
                  <a:srgbClr val="14515F"/>
                </a:solidFill>
                <a:latin typeface="Agency FB" panose="020B0503020202020204" pitchFamily="34" charset="77"/>
                <a:cs typeface="DilleniaUPC" panose="02020603050405020304" pitchFamily="18" charset="-34"/>
              </a:rPr>
            </a:br>
            <a:r>
              <a:rPr lang="en-US" dirty="0">
                <a:solidFill>
                  <a:srgbClr val="14515F"/>
                </a:solidFill>
                <a:latin typeface="Agency FB" panose="020B0503020202020204" pitchFamily="34" charset="77"/>
                <a:cs typeface="DilleniaUPC" panose="02020603050405020304" pitchFamily="18" charset="-34"/>
              </a:rPr>
              <a:t>DO THIS?</a:t>
            </a:r>
          </a:p>
        </p:txBody>
      </p:sp>
    </p:spTree>
    <p:extLst>
      <p:ext uri="{BB962C8B-B14F-4D97-AF65-F5344CB8AC3E}">
        <p14:creationId xmlns:p14="http://schemas.microsoft.com/office/powerpoint/2010/main" val="102288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56327-97AD-88BE-8E35-32F7F31C013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2000"/>
                    </a14:imgEffect>
                  </a14:imgLayer>
                </a14:imgProps>
              </a:ext>
            </a:extLst>
          </a:blip>
          <a:stretch>
            <a:fill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8FAA76B0-4910-369E-0526-AA47DEEF35B4}"/>
              </a:ext>
            </a:extLst>
          </p:cNvPr>
          <p:cNvSpPr/>
          <p:nvPr/>
        </p:nvSpPr>
        <p:spPr>
          <a:xfrm>
            <a:off x="178525" y="1536174"/>
            <a:ext cx="11834948" cy="830997"/>
          </a:xfrm>
          <a:prstGeom prst="rect">
            <a:avLst/>
          </a:prstGeom>
        </p:spPr>
        <p:txBody>
          <a:bodyPr wrap="square">
            <a:spAutoFit/>
          </a:bodyPr>
          <a:lstStyle/>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SQUEEZE YOURSELF THROUGH THE NARROW PATH</a:t>
            </a:r>
          </a:p>
        </p:txBody>
      </p:sp>
    </p:spTree>
    <p:extLst>
      <p:ext uri="{BB962C8B-B14F-4D97-AF65-F5344CB8AC3E}">
        <p14:creationId xmlns:p14="http://schemas.microsoft.com/office/powerpoint/2010/main" val="4019441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56327-97AD-88BE-8E35-32F7F31C013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2000"/>
                    </a14:imgEffect>
                  </a14:imgLayer>
                </a14:imgProps>
              </a:ext>
            </a:extLst>
          </a:blip>
          <a:stretch>
            <a:fill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8FAA76B0-4910-369E-0526-AA47DEEF35B4}"/>
              </a:ext>
            </a:extLst>
          </p:cNvPr>
          <p:cNvSpPr/>
          <p:nvPr/>
        </p:nvSpPr>
        <p:spPr>
          <a:xfrm>
            <a:off x="178525" y="1536174"/>
            <a:ext cx="11834948" cy="1569660"/>
          </a:xfrm>
          <a:prstGeom prst="rect">
            <a:avLst/>
          </a:prstGeom>
        </p:spPr>
        <p:txBody>
          <a:bodyPr wrap="square">
            <a:spAutoFit/>
          </a:bodyPr>
          <a:lstStyle/>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SQUEEZE YOURSELF THROUGH THE NARROW PATH</a:t>
            </a:r>
          </a:p>
          <a:p>
            <a:pPr marL="571500" indent="-571500" algn="just">
              <a:buFont typeface="Wingdings" pitchFamily="2" charset="2"/>
              <a:buChar char="v"/>
            </a:pPr>
            <a:r>
              <a:rPr lang="en-US" sz="4800" dirty="0">
                <a:ln w="0"/>
                <a:solidFill>
                  <a:schemeClr val="bg1"/>
                </a:solidFill>
                <a:effectLst>
                  <a:outerShdw blurRad="38100" dist="19050" dir="2700000" algn="tl" rotWithShape="0">
                    <a:schemeClr val="dk1">
                      <a:alpha val="40000"/>
                    </a:schemeClr>
                  </a:outerShdw>
                </a:effectLst>
                <a:latin typeface="Agency FB" panose="020B0503020202020204" pitchFamily="34" charset="77"/>
                <a:ea typeface="SimSun" panose="02010600030101010101" pitchFamily="2" charset="-122"/>
              </a:rPr>
              <a:t>SEEK HIM HUMBLY</a:t>
            </a:r>
          </a:p>
        </p:txBody>
      </p:sp>
    </p:spTree>
    <p:extLst>
      <p:ext uri="{BB962C8B-B14F-4D97-AF65-F5344CB8AC3E}">
        <p14:creationId xmlns:p14="http://schemas.microsoft.com/office/powerpoint/2010/main" val="2717797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914</Words>
  <Application>Microsoft Macintosh PowerPoint</Application>
  <PresentationFormat>Widescreen</PresentationFormat>
  <Paragraphs>42</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Agency FB</vt:lpstr>
      <vt:lpstr>Arial</vt:lpstr>
      <vt:lpstr>Calibri</vt:lpstr>
      <vt:lpstr>Calibri Light</vt:lpstr>
      <vt:lpstr>Wingdings</vt:lpstr>
      <vt:lpstr>Office Theme</vt:lpstr>
      <vt:lpstr>PowerPoint Presentation</vt:lpstr>
      <vt:lpstr>SEEKING GOD IN THE DEEP WATER</vt:lpstr>
      <vt:lpstr>PowerPoint Presentation</vt:lpstr>
      <vt:lpstr>PowerPoint Presentation</vt:lpstr>
      <vt:lpstr>PowerPoint Presentation</vt:lpstr>
      <vt:lpstr>PowerPoint Presentation</vt:lpstr>
      <vt:lpstr>SO HOW DO I  DO THIS?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SEEKING GOD IN THE DEEP WATER</dc:title>
  <dc:creator>Ryan Goodwin</dc:creator>
  <cp:lastModifiedBy>Lucinda Hart</cp:lastModifiedBy>
  <cp:revision>9</cp:revision>
  <dcterms:created xsi:type="dcterms:W3CDTF">2022-07-01T17:24:56Z</dcterms:created>
  <dcterms:modified xsi:type="dcterms:W3CDTF">2022-07-01T20:49:46Z</dcterms:modified>
</cp:coreProperties>
</file>