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EBA27-90FB-4A16-814B-3E2DDD4E37E8}" v="35" dt="2022-02-24T21:52:1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a Jordan" userId="617b2b0352eae230" providerId="LiveId" clId="{DB5EBA27-90FB-4A16-814B-3E2DDD4E37E8}"/>
    <pc:docChg chg="custSel delSld modSld">
      <pc:chgData name="Jeanetta Jordan" userId="617b2b0352eae230" providerId="LiveId" clId="{DB5EBA27-90FB-4A16-814B-3E2DDD4E37E8}" dt="2022-02-24T21:52:10.783" v="2131" actId="14100"/>
      <pc:docMkLst>
        <pc:docMk/>
      </pc:docMkLst>
      <pc:sldChg chg="addSp delSp">
        <pc:chgData name="Jeanetta Jordan" userId="617b2b0352eae230" providerId="LiveId" clId="{DB5EBA27-90FB-4A16-814B-3E2DDD4E37E8}" dt="2022-02-24T21:37:23.171" v="2085"/>
        <pc:sldMkLst>
          <pc:docMk/>
          <pc:sldMk cId="1731427749" sldId="256"/>
        </pc:sldMkLst>
        <pc:picChg chg="del">
          <ac:chgData name="Jeanetta Jordan" userId="617b2b0352eae230" providerId="LiveId" clId="{DB5EBA27-90FB-4A16-814B-3E2DDD4E37E8}" dt="2022-02-24T20:27:06.185" v="7" actId="21"/>
          <ac:picMkLst>
            <pc:docMk/>
            <pc:sldMk cId="1731427749" sldId="256"/>
            <ac:picMk id="5" creationId="{9950D902-B82B-4F3B-9998-36CABE5CD931}"/>
          </ac:picMkLst>
        </pc:picChg>
        <pc:picChg chg="add">
          <ac:chgData name="Jeanetta Jordan" userId="617b2b0352eae230" providerId="LiveId" clId="{DB5EBA27-90FB-4A16-814B-3E2DDD4E37E8}" dt="2022-02-24T21:37:23.171" v="2085"/>
          <ac:picMkLst>
            <pc:docMk/>
            <pc:sldMk cId="1731427749" sldId="256"/>
            <ac:picMk id="1026" creationId="{BA7BCF8B-0CF3-4C9C-8779-05B7C4C47DA0}"/>
          </ac:picMkLst>
        </pc:picChg>
      </pc:sldChg>
      <pc:sldChg chg="addSp delSp modSp mod">
        <pc:chgData name="Jeanetta Jordan" userId="617b2b0352eae230" providerId="LiveId" clId="{DB5EBA27-90FB-4A16-814B-3E2DDD4E37E8}" dt="2022-02-24T21:43:03.532" v="2112" actId="1076"/>
        <pc:sldMkLst>
          <pc:docMk/>
          <pc:sldMk cId="2294682622" sldId="257"/>
        </pc:sldMkLst>
        <pc:spChg chg="mod">
          <ac:chgData name="Jeanetta Jordan" userId="617b2b0352eae230" providerId="LiveId" clId="{DB5EBA27-90FB-4A16-814B-3E2DDD4E37E8}" dt="2022-02-24T20:30:50.868" v="273" actId="255"/>
          <ac:spMkLst>
            <pc:docMk/>
            <pc:sldMk cId="2294682622" sldId="257"/>
            <ac:spMk id="2" creationId="{DFCB7AD0-D7D3-4C66-B414-53C5907D1388}"/>
          </ac:spMkLst>
        </pc:spChg>
        <pc:spChg chg="mod">
          <ac:chgData name="Jeanetta Jordan" userId="617b2b0352eae230" providerId="LiveId" clId="{DB5EBA27-90FB-4A16-814B-3E2DDD4E37E8}" dt="2022-02-24T20:42:51.660" v="642" actId="207"/>
          <ac:spMkLst>
            <pc:docMk/>
            <pc:sldMk cId="2294682622" sldId="257"/>
            <ac:spMk id="4" creationId="{C2715400-58B0-432C-ACD5-0442B87DB8C9}"/>
          </ac:spMkLst>
        </pc:spChg>
        <pc:picChg chg="add mod">
          <ac:chgData name="Jeanetta Jordan" userId="617b2b0352eae230" providerId="LiveId" clId="{DB5EBA27-90FB-4A16-814B-3E2DDD4E37E8}" dt="2022-02-24T21:43:03.532" v="2112" actId="1076"/>
          <ac:picMkLst>
            <pc:docMk/>
            <pc:sldMk cId="2294682622" sldId="257"/>
            <ac:picMk id="3074" creationId="{EB8C0CF3-33FC-434A-BCF4-65235C2C8ED9}"/>
          </ac:picMkLst>
        </pc:picChg>
        <pc:picChg chg="del">
          <ac:chgData name="Jeanetta Jordan" userId="617b2b0352eae230" providerId="LiveId" clId="{DB5EBA27-90FB-4A16-814B-3E2DDD4E37E8}" dt="2022-02-24T20:29:34.073" v="195" actId="21"/>
          <ac:picMkLst>
            <pc:docMk/>
            <pc:sldMk cId="2294682622" sldId="257"/>
            <ac:picMk id="4098" creationId="{2FE38A42-8B24-4A33-8DCB-5F255D55ACF6}"/>
          </ac:picMkLst>
        </pc:picChg>
      </pc:sldChg>
      <pc:sldChg chg="del">
        <pc:chgData name="Jeanetta Jordan" userId="617b2b0352eae230" providerId="LiveId" clId="{DB5EBA27-90FB-4A16-814B-3E2DDD4E37E8}" dt="2022-02-24T20:26:32.956" v="0" actId="2696"/>
        <pc:sldMkLst>
          <pc:docMk/>
          <pc:sldMk cId="247182040" sldId="260"/>
        </pc:sldMkLst>
      </pc:sldChg>
      <pc:sldChg chg="addSp delSp modSp mod">
        <pc:chgData name="Jeanetta Jordan" userId="617b2b0352eae230" providerId="LiveId" clId="{DB5EBA27-90FB-4A16-814B-3E2DDD4E37E8}" dt="2022-02-24T21:40:22.752" v="2110" actId="20577"/>
        <pc:sldMkLst>
          <pc:docMk/>
          <pc:sldMk cId="3052309137" sldId="261"/>
        </pc:sldMkLst>
        <pc:spChg chg="mod">
          <ac:chgData name="Jeanetta Jordan" userId="617b2b0352eae230" providerId="LiveId" clId="{DB5EBA27-90FB-4A16-814B-3E2DDD4E37E8}" dt="2022-02-24T20:31:29.644" v="322" actId="20577"/>
          <ac:spMkLst>
            <pc:docMk/>
            <pc:sldMk cId="3052309137" sldId="261"/>
            <ac:spMk id="2" creationId="{13E84A52-34A7-471B-AD08-57F2A4EF5DBB}"/>
          </ac:spMkLst>
        </pc:spChg>
        <pc:spChg chg="mod">
          <ac:chgData name="Jeanetta Jordan" userId="617b2b0352eae230" providerId="LiveId" clId="{DB5EBA27-90FB-4A16-814B-3E2DDD4E37E8}" dt="2022-02-24T21:40:22.752" v="2110" actId="20577"/>
          <ac:spMkLst>
            <pc:docMk/>
            <pc:sldMk cId="3052309137" sldId="261"/>
            <ac:spMk id="3" creationId="{7082E37E-03B1-433D-A86A-512224FDF8F9}"/>
          </ac:spMkLst>
        </pc:spChg>
        <pc:picChg chg="del">
          <ac:chgData name="Jeanetta Jordan" userId="617b2b0352eae230" providerId="LiveId" clId="{DB5EBA27-90FB-4A16-814B-3E2DDD4E37E8}" dt="2022-02-24T20:31:16.165" v="289" actId="21"/>
          <ac:picMkLst>
            <pc:docMk/>
            <pc:sldMk cId="3052309137" sldId="261"/>
            <ac:picMk id="4" creationId="{3F352FE8-47B1-45C4-97E7-57146D1D863C}"/>
          </ac:picMkLst>
        </pc:picChg>
        <pc:picChg chg="add mod">
          <ac:chgData name="Jeanetta Jordan" userId="617b2b0352eae230" providerId="LiveId" clId="{DB5EBA27-90FB-4A16-814B-3E2DDD4E37E8}" dt="2022-02-24T21:40:07.926" v="2096" actId="1076"/>
          <ac:picMkLst>
            <pc:docMk/>
            <pc:sldMk cId="3052309137" sldId="261"/>
            <ac:picMk id="2050" creationId="{CAEB2460-7E00-475E-B7C3-2D1CEBF3EE36}"/>
          </ac:picMkLst>
        </pc:picChg>
      </pc:sldChg>
      <pc:sldChg chg="modSp mod">
        <pc:chgData name="Jeanetta Jordan" userId="617b2b0352eae230" providerId="LiveId" clId="{DB5EBA27-90FB-4A16-814B-3E2DDD4E37E8}" dt="2022-02-24T20:29:18.215" v="194" actId="20577"/>
        <pc:sldMkLst>
          <pc:docMk/>
          <pc:sldMk cId="1429116246" sldId="262"/>
        </pc:sldMkLst>
        <pc:spChg chg="mod">
          <ac:chgData name="Jeanetta Jordan" userId="617b2b0352eae230" providerId="LiveId" clId="{DB5EBA27-90FB-4A16-814B-3E2DDD4E37E8}" dt="2022-02-24T20:29:18.215" v="194" actId="20577"/>
          <ac:spMkLst>
            <pc:docMk/>
            <pc:sldMk cId="1429116246" sldId="262"/>
            <ac:spMk id="4" creationId="{00000000-0000-0000-0000-000000000000}"/>
          </ac:spMkLst>
        </pc:spChg>
      </pc:sldChg>
      <pc:sldChg chg="addSp modSp mod setBg">
        <pc:chgData name="Jeanetta Jordan" userId="617b2b0352eae230" providerId="LiveId" clId="{DB5EBA27-90FB-4A16-814B-3E2DDD4E37E8}" dt="2022-02-24T21:44:52.538" v="2119" actId="14100"/>
        <pc:sldMkLst>
          <pc:docMk/>
          <pc:sldMk cId="665652371" sldId="263"/>
        </pc:sldMkLst>
        <pc:spChg chg="mod">
          <ac:chgData name="Jeanetta Jordan" userId="617b2b0352eae230" providerId="LiveId" clId="{DB5EBA27-90FB-4A16-814B-3E2DDD4E37E8}" dt="2022-02-24T21:11:24.344" v="995" actId="20577"/>
          <ac:spMkLst>
            <pc:docMk/>
            <pc:sldMk cId="665652371" sldId="263"/>
            <ac:spMk id="4" creationId="{C2715400-58B0-432C-ACD5-0442B87DB8C9}"/>
          </ac:spMkLst>
        </pc:spChg>
        <pc:picChg chg="add mod">
          <ac:chgData name="Jeanetta Jordan" userId="617b2b0352eae230" providerId="LiveId" clId="{DB5EBA27-90FB-4A16-814B-3E2DDD4E37E8}" dt="2022-02-24T21:44:52.538" v="2119" actId="14100"/>
          <ac:picMkLst>
            <pc:docMk/>
            <pc:sldMk cId="665652371" sldId="263"/>
            <ac:picMk id="4098" creationId="{3B0958A4-03D5-4B3B-BDE9-ED6FF7A7B638}"/>
          </ac:picMkLst>
        </pc:picChg>
      </pc:sldChg>
      <pc:sldChg chg="del">
        <pc:chgData name="Jeanetta Jordan" userId="617b2b0352eae230" providerId="LiveId" clId="{DB5EBA27-90FB-4A16-814B-3E2DDD4E37E8}" dt="2022-02-24T20:26:57.411" v="6" actId="2696"/>
        <pc:sldMkLst>
          <pc:docMk/>
          <pc:sldMk cId="3159124117" sldId="263"/>
        </pc:sldMkLst>
      </pc:sldChg>
      <pc:sldChg chg="del">
        <pc:chgData name="Jeanetta Jordan" userId="617b2b0352eae230" providerId="LiveId" clId="{DB5EBA27-90FB-4A16-814B-3E2DDD4E37E8}" dt="2022-02-24T20:26:53.345" v="5" actId="2696"/>
        <pc:sldMkLst>
          <pc:docMk/>
          <pc:sldMk cId="3504397906" sldId="264"/>
        </pc:sldMkLst>
      </pc:sldChg>
      <pc:sldChg chg="addSp delSp modSp mod setBg">
        <pc:chgData name="Jeanetta Jordan" userId="617b2b0352eae230" providerId="LiveId" clId="{DB5EBA27-90FB-4A16-814B-3E2DDD4E37E8}" dt="2022-02-24T21:49:59.447" v="2128" actId="1076"/>
        <pc:sldMkLst>
          <pc:docMk/>
          <pc:sldMk cId="3614413134" sldId="264"/>
        </pc:sldMkLst>
        <pc:spChg chg="mod">
          <ac:chgData name="Jeanetta Jordan" userId="617b2b0352eae230" providerId="LiveId" clId="{DB5EBA27-90FB-4A16-814B-3E2DDD4E37E8}" dt="2022-02-24T21:20:58.214" v="1765" actId="27636"/>
          <ac:spMkLst>
            <pc:docMk/>
            <pc:sldMk cId="3614413134" sldId="264"/>
            <ac:spMk id="4" creationId="{C2715400-58B0-432C-ACD5-0442B87DB8C9}"/>
          </ac:spMkLst>
        </pc:spChg>
        <pc:picChg chg="add mod">
          <ac:chgData name="Jeanetta Jordan" userId="617b2b0352eae230" providerId="LiveId" clId="{DB5EBA27-90FB-4A16-814B-3E2DDD4E37E8}" dt="2022-02-24T21:49:59.447" v="2128" actId="1076"/>
          <ac:picMkLst>
            <pc:docMk/>
            <pc:sldMk cId="3614413134" sldId="264"/>
            <ac:picMk id="5" creationId="{4FEC8B7F-D102-4A6A-8BBD-7BAA30327766}"/>
          </ac:picMkLst>
        </pc:picChg>
        <pc:picChg chg="add del mod">
          <ac:chgData name="Jeanetta Jordan" userId="617b2b0352eae230" providerId="LiveId" clId="{DB5EBA27-90FB-4A16-814B-3E2DDD4E37E8}" dt="2022-02-24T21:48:51.215" v="2124" actId="21"/>
          <ac:picMkLst>
            <pc:docMk/>
            <pc:sldMk cId="3614413134" sldId="264"/>
            <ac:picMk id="5122" creationId="{5EAC244F-66C5-41DD-A13C-CEE39170FAD0}"/>
          </ac:picMkLst>
        </pc:picChg>
      </pc:sldChg>
      <pc:sldChg chg="del">
        <pc:chgData name="Jeanetta Jordan" userId="617b2b0352eae230" providerId="LiveId" clId="{DB5EBA27-90FB-4A16-814B-3E2DDD4E37E8}" dt="2022-02-24T20:26:49.378" v="4" actId="2696"/>
        <pc:sldMkLst>
          <pc:docMk/>
          <pc:sldMk cId="104389562" sldId="265"/>
        </pc:sldMkLst>
      </pc:sldChg>
      <pc:sldChg chg="addSp modSp mod setBg">
        <pc:chgData name="Jeanetta Jordan" userId="617b2b0352eae230" providerId="LiveId" clId="{DB5EBA27-90FB-4A16-814B-3E2DDD4E37E8}" dt="2022-02-24T21:52:10.783" v="2131" actId="14100"/>
        <pc:sldMkLst>
          <pc:docMk/>
          <pc:sldMk cId="3772376940" sldId="265"/>
        </pc:sldMkLst>
        <pc:spChg chg="mod">
          <ac:chgData name="Jeanetta Jordan" userId="617b2b0352eae230" providerId="LiveId" clId="{DB5EBA27-90FB-4A16-814B-3E2DDD4E37E8}" dt="2022-02-24T21:25:46.095" v="2084" actId="207"/>
          <ac:spMkLst>
            <pc:docMk/>
            <pc:sldMk cId="3772376940" sldId="265"/>
            <ac:spMk id="4" creationId="{C2715400-58B0-432C-ACD5-0442B87DB8C9}"/>
          </ac:spMkLst>
        </pc:spChg>
        <pc:picChg chg="add mod">
          <ac:chgData name="Jeanetta Jordan" userId="617b2b0352eae230" providerId="LiveId" clId="{DB5EBA27-90FB-4A16-814B-3E2DDD4E37E8}" dt="2022-02-24T21:52:10.783" v="2131" actId="14100"/>
          <ac:picMkLst>
            <pc:docMk/>
            <pc:sldMk cId="3772376940" sldId="265"/>
            <ac:picMk id="6146" creationId="{EDF55FC4-CD7E-45AB-89D5-CBA034714F10}"/>
          </ac:picMkLst>
        </pc:picChg>
      </pc:sldChg>
      <pc:sldChg chg="del">
        <pc:chgData name="Jeanetta Jordan" userId="617b2b0352eae230" providerId="LiveId" clId="{DB5EBA27-90FB-4A16-814B-3E2DDD4E37E8}" dt="2022-02-24T20:26:46.112" v="3" actId="2696"/>
        <pc:sldMkLst>
          <pc:docMk/>
          <pc:sldMk cId="946187688" sldId="266"/>
        </pc:sldMkLst>
      </pc:sldChg>
      <pc:sldChg chg="del">
        <pc:chgData name="Jeanetta Jordan" userId="617b2b0352eae230" providerId="LiveId" clId="{DB5EBA27-90FB-4A16-814B-3E2DDD4E37E8}" dt="2022-02-24T20:26:43.010" v="2" actId="2696"/>
        <pc:sldMkLst>
          <pc:docMk/>
          <pc:sldMk cId="235974958" sldId="267"/>
        </pc:sldMkLst>
      </pc:sldChg>
      <pc:sldChg chg="del">
        <pc:chgData name="Jeanetta Jordan" userId="617b2b0352eae230" providerId="LiveId" clId="{DB5EBA27-90FB-4A16-814B-3E2DDD4E37E8}" dt="2022-02-24T20:26:38.158" v="1" actId="2696"/>
        <pc:sldMkLst>
          <pc:docMk/>
          <pc:sldMk cId="66866882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20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8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88C7BF-9BDE-4B28-A875-02FE52BF3E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F78D-3D9E-4D56-A797-B80EC2C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8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609601"/>
            <a:ext cx="4802187" cy="30104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badi" panose="020B0604020202020204" pitchFamily="34" charset="0"/>
              </a:rPr>
              <a:t>Broken</a:t>
            </a:r>
            <a:br>
              <a:rPr lang="en-US" b="1" dirty="0">
                <a:latin typeface="Abadi" panose="020B0604020202020204" pitchFamily="34" charset="0"/>
              </a:rPr>
            </a:br>
            <a:r>
              <a:rPr lang="en-US" b="1" dirty="0">
                <a:latin typeface="Abadi" panose="020B0604020202020204" pitchFamily="34" charset="0"/>
              </a:rPr>
              <a:t>Pieces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317F7-6875-4477-AA07-02B00EFD1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b="1" dirty="0"/>
              <a:t>Philippians</a:t>
            </a:r>
          </a:p>
          <a:p>
            <a:pPr algn="ctr"/>
            <a:r>
              <a:rPr lang="en-US" sz="4800" b="1" dirty="0"/>
              <a:t>3:1-11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718BC-489A-4FF0-A4A7-7F567E71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97392"/>
            <a:ext cx="6680717" cy="60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2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4A52-34A7-471B-AD08-57F2A4EF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E37E-03B1-433D-A86A-512224FD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72" y="1428751"/>
            <a:ext cx="11712256" cy="5105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Like something that is precious to us that has been dropped and shattered into many pieces, that is now worthless; so too are our past accomplishments to God before we became Christians.  </a:t>
            </a: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3900" dirty="0"/>
              <a:t>Paul mentioned five broken pieces</a:t>
            </a:r>
          </a:p>
          <a:p>
            <a:pPr marL="0" indent="0">
              <a:buNone/>
            </a:pPr>
            <a:r>
              <a:rPr lang="en-US" sz="3900" dirty="0"/>
              <a:t>to discard in Philippians 3:1-11.</a:t>
            </a:r>
          </a:p>
          <a:p>
            <a:pPr marL="0" indent="0" algn="ctr">
              <a:buNone/>
            </a:pPr>
            <a:endParaRPr lang="en-US" sz="3500" b="1" i="1" dirty="0">
              <a:solidFill>
                <a:srgbClr val="FFFF00"/>
              </a:solidFill>
              <a:highlight>
                <a:srgbClr val="000080"/>
              </a:highlight>
            </a:endParaRPr>
          </a:p>
          <a:p>
            <a:pPr marL="0" indent="0" algn="ctr">
              <a:buNone/>
            </a:pPr>
            <a:r>
              <a:rPr lang="en-US" sz="3500" b="1" i="1" dirty="0">
                <a:solidFill>
                  <a:srgbClr val="FFFF00"/>
                </a:solidFill>
                <a:highlight>
                  <a:srgbClr val="000080"/>
                </a:highlight>
              </a:rPr>
              <a:t>What are the broken pieces that Paul wished to discard?</a:t>
            </a:r>
          </a:p>
        </p:txBody>
      </p:sp>
      <p:pic>
        <p:nvPicPr>
          <p:cNvPr id="7170" name="Picture 2" descr="Rockhounding in Illinois – What Rocks You Can Find and Where">
            <a:extLst>
              <a:ext uri="{FF2B5EF4-FFF2-40B4-BE49-F238E27FC236}">
                <a16:creationId xmlns:a16="http://schemas.microsoft.com/office/drawing/2014/main" id="{397B5BB0-4496-4872-8F57-18A91F02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04" y="3508990"/>
            <a:ext cx="338255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0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90500"/>
            <a:ext cx="10153650" cy="16627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5400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66826"/>
            <a:ext cx="11372850" cy="51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#1		Past Circumstances.  (v.2)</a:t>
            </a:r>
          </a:p>
          <a:p>
            <a:pPr marL="0" indent="0">
              <a:buNone/>
            </a:pPr>
            <a:r>
              <a:rPr lang="en-US" sz="2800" b="0" i="1" dirty="0">
                <a:latin typeface="Georgia" panose="02040502050405020303" pitchFamily="18" charset="0"/>
              </a:rPr>
              <a:t>“</a:t>
            </a:r>
            <a:r>
              <a:rPr lang="en-US" sz="2800" b="0" i="1" dirty="0">
                <a:effectLst/>
                <a:latin typeface="Georgia" panose="02040502050405020303" pitchFamily="18" charset="0"/>
              </a:rPr>
              <a:t>Beware of the dogs, beware of the evil workers, beware of the false circumcision;”</a:t>
            </a: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(2 Co 5:17; Rev 21:4-5)</a:t>
            </a:r>
          </a:p>
          <a:p>
            <a:pPr marL="0" indent="0">
              <a:buNone/>
            </a:pPr>
            <a:r>
              <a:rPr lang="en-US" sz="3200" b="1" dirty="0"/>
              <a:t>Discard an impure mind!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9B4F20-0B2C-4122-8B73-7DBAAC314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10567"/>
              </p:ext>
            </p:extLst>
          </p:nvPr>
        </p:nvGraphicFramePr>
        <p:xfrm>
          <a:off x="7953375" y="2977774"/>
          <a:ext cx="3876675" cy="352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86000" imgH="2080440" progId="Paint.Picture">
                  <p:embed/>
                </p:oleObj>
              </mc:Choice>
              <mc:Fallback>
                <p:oleObj name="Bitmap Image" r:id="rId2" imgW="2286000" imgH="2080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53375" y="2977774"/>
                        <a:ext cx="3876675" cy="352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68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90500"/>
            <a:ext cx="10153650" cy="16627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5400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66826"/>
            <a:ext cx="11372850" cy="51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#2		Past Guidance.  (v.3)</a:t>
            </a:r>
          </a:p>
          <a:p>
            <a:pPr marL="0" indent="0">
              <a:buNone/>
            </a:pPr>
            <a:r>
              <a:rPr lang="en-US" sz="2800" b="0" i="1" dirty="0">
                <a:latin typeface="Georgia" panose="02040502050405020303" pitchFamily="18" charset="0"/>
              </a:rPr>
              <a:t>“</a:t>
            </a:r>
            <a:r>
              <a:rPr lang="en-US" sz="2800" b="0" i="1" dirty="0">
                <a:effectLst/>
                <a:latin typeface="Georgia" panose="02040502050405020303" pitchFamily="18" charset="0"/>
              </a:rPr>
              <a:t>for we are the true circumcision, who worship in the Spirit of God and glory in Christ Jesus and put no confidence in the flesh,”</a:t>
            </a: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(Isa 2:22;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Jer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17:5-6)</a:t>
            </a:r>
          </a:p>
          <a:p>
            <a:pPr marL="0" indent="0">
              <a:buNone/>
            </a:pPr>
            <a:r>
              <a:rPr lang="en-US" sz="3200" b="1" dirty="0"/>
              <a:t>Discard trusting in others!</a:t>
            </a:r>
          </a:p>
        </p:txBody>
      </p:sp>
      <p:pic>
        <p:nvPicPr>
          <p:cNvPr id="3074" name="Picture 2" descr="mistrust, trust, how to build trust, trust examples, trust factors, ways to lose trust, examples how to lose trust, Frank Sonnenberg">
            <a:extLst>
              <a:ext uri="{FF2B5EF4-FFF2-40B4-BE49-F238E27FC236}">
                <a16:creationId xmlns:a16="http://schemas.microsoft.com/office/drawing/2014/main" id="{186D3A36-B9FD-417C-A396-3838C7B15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2425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3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90500"/>
            <a:ext cx="10153650" cy="16627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5400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66826"/>
            <a:ext cx="11372850" cy="51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#3		Past Understanding.  (v.4-5)</a:t>
            </a:r>
          </a:p>
          <a:p>
            <a:pPr marL="0" indent="0">
              <a:buNone/>
            </a:pPr>
            <a:r>
              <a:rPr lang="en-US" sz="2800" b="0" i="1" dirty="0">
                <a:latin typeface="Georgia" panose="02040502050405020303" pitchFamily="18" charset="0"/>
              </a:rPr>
              <a:t>“</a:t>
            </a:r>
            <a:r>
              <a:rPr lang="en-US" sz="2800" b="0" i="1" dirty="0">
                <a:effectLst/>
                <a:latin typeface="Georgia" panose="02040502050405020303" pitchFamily="18" charset="0"/>
              </a:rPr>
              <a:t>although I myself might have confidence even in the flesh. If anyone else has a mind to put confidence in the flesh, I far more: circumcised the eighth day, of the nation of Israel, of the tribe of Benjamin, a Hebrew of Hebrews; as to the Law, a Pharisee;”</a:t>
            </a: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(Acts 10:9-16, 34-35; 11:3, 18)</a:t>
            </a:r>
          </a:p>
          <a:p>
            <a:pPr marL="0" indent="0">
              <a:buNone/>
            </a:pPr>
            <a:r>
              <a:rPr lang="en-US" sz="3200" b="1" dirty="0"/>
              <a:t>Discard false teaching!</a:t>
            </a:r>
          </a:p>
        </p:txBody>
      </p:sp>
      <p:pic>
        <p:nvPicPr>
          <p:cNvPr id="4098" name="Picture 2" descr="Banner Image">
            <a:extLst>
              <a:ext uri="{FF2B5EF4-FFF2-40B4-BE49-F238E27FC236}">
                <a16:creationId xmlns:a16="http://schemas.microsoft.com/office/drawing/2014/main" id="{98382707-E6D1-44D4-9043-DD29F8A1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59" y="5050862"/>
            <a:ext cx="6803766" cy="14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1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90500"/>
            <a:ext cx="10153650" cy="16627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5400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66826"/>
            <a:ext cx="11372850" cy="51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#4		Past Offenses.  (v.6)</a:t>
            </a:r>
          </a:p>
          <a:p>
            <a:pPr marL="0" indent="0">
              <a:buNone/>
            </a:pPr>
            <a:r>
              <a:rPr lang="en-US" sz="2800" b="0" i="1" dirty="0">
                <a:latin typeface="Georgia" panose="02040502050405020303" pitchFamily="18" charset="0"/>
              </a:rPr>
              <a:t>“</a:t>
            </a:r>
            <a:r>
              <a:rPr lang="en-US" sz="2800" b="0" i="1" dirty="0">
                <a:effectLst/>
                <a:latin typeface="Georgia" panose="02040502050405020303" pitchFamily="18" charset="0"/>
              </a:rPr>
              <a:t>as to zeal, a persecutor of the church; as to the righteousness which is in the Law, found blameless.”</a:t>
            </a: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(Heb 8:12; 10:17; 1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1:12-17; Eph 3:8)</a:t>
            </a:r>
          </a:p>
          <a:p>
            <a:pPr marL="0" indent="0">
              <a:buNone/>
            </a:pPr>
            <a:r>
              <a:rPr lang="en-US" sz="3200" b="1" dirty="0"/>
              <a:t>Discard guilt!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C0288D-67BB-4B10-B29D-C4C5617D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74" y="3019425"/>
            <a:ext cx="3120635" cy="3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4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80975"/>
            <a:ext cx="10153650" cy="13620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5400" dirty="0">
                <a:latin typeface="Wide Latin" panose="020A0A07050505020404" pitchFamily="18" charset="0"/>
              </a:rPr>
              <a:t>Broken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962025"/>
            <a:ext cx="11772899" cy="54432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#5		Past Achievements.  (v.7-11)</a:t>
            </a:r>
          </a:p>
          <a:p>
            <a:pPr marL="0" indent="0">
              <a:buNone/>
            </a:pPr>
            <a:r>
              <a:rPr lang="en-US" sz="2600" i="1" dirty="0">
                <a:latin typeface="verdana" panose="020B0604030504040204" pitchFamily="34" charset="0"/>
              </a:rPr>
              <a:t>“</a:t>
            </a:r>
            <a:r>
              <a:rPr lang="en-US" sz="2600" b="1" i="1" dirty="0">
                <a:effectLst/>
                <a:latin typeface="verdana" panose="020B0604030504040204" pitchFamily="34" charset="0"/>
              </a:rPr>
              <a:t>7 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But whatever </a:t>
            </a:r>
            <a:r>
              <a:rPr lang="en-US" sz="2600" b="0" i="1" u="sng" dirty="0">
                <a:effectLst/>
                <a:latin typeface="Georgia" panose="02040502050405020303" pitchFamily="18" charset="0"/>
              </a:rPr>
              <a:t>things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 were gain to me, those </a:t>
            </a:r>
            <a:r>
              <a:rPr lang="en-US" sz="2600" b="0" i="1" u="sng" dirty="0">
                <a:effectLst/>
                <a:latin typeface="Georgia" panose="02040502050405020303" pitchFamily="18" charset="0"/>
              </a:rPr>
              <a:t>things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 I have counted as loss for the sake of Christ. </a:t>
            </a:r>
            <a:r>
              <a:rPr lang="en-US" sz="2600" b="1" i="1" dirty="0">
                <a:effectLst/>
                <a:latin typeface="verdana" panose="020B0604030504040204" pitchFamily="34" charset="0"/>
              </a:rPr>
              <a:t>8 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More than that, I count all </a:t>
            </a:r>
            <a:r>
              <a:rPr lang="en-US" sz="2600" b="0" i="1" u="sng" dirty="0">
                <a:effectLst/>
                <a:latin typeface="Georgia" panose="02040502050405020303" pitchFamily="18" charset="0"/>
              </a:rPr>
              <a:t>things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 to be loss in view of the surpassing value of knowing Christ Jesus my Lord, for whom I have suffered the loss of all </a:t>
            </a:r>
            <a:r>
              <a:rPr lang="en-US" sz="2600" b="0" i="1" u="sng" dirty="0">
                <a:effectLst/>
                <a:latin typeface="Georgia" panose="02040502050405020303" pitchFamily="18" charset="0"/>
              </a:rPr>
              <a:t>things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, and count </a:t>
            </a:r>
            <a:r>
              <a:rPr lang="en-US" sz="2600" b="0" i="1" u="sng" dirty="0">
                <a:effectLst/>
                <a:latin typeface="Georgia" panose="02040502050405020303" pitchFamily="18" charset="0"/>
              </a:rPr>
              <a:t>them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 but rubbish so that I may gain Christ, </a:t>
            </a:r>
            <a:r>
              <a:rPr lang="en-US" sz="2600" b="1" i="1" dirty="0">
                <a:effectLst/>
                <a:latin typeface="verdana" panose="020B0604030504040204" pitchFamily="34" charset="0"/>
              </a:rPr>
              <a:t>9 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and may be found in Him, not having a righteousness of my own derived from the Law, but that which is through faith in Christ, the righteousness which comes from God on the basis of faith, </a:t>
            </a:r>
            <a:r>
              <a:rPr lang="en-US" sz="2600" b="1" i="1" dirty="0">
                <a:effectLst/>
                <a:latin typeface="verdana" panose="020B0604030504040204" pitchFamily="34" charset="0"/>
              </a:rPr>
              <a:t>10 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that I may know Him and the power of His resurrection and the fellowship of His sufferings, being conformed to His death; </a:t>
            </a:r>
            <a:r>
              <a:rPr lang="en-US" sz="2600" b="1" i="1" dirty="0">
                <a:effectLst/>
                <a:latin typeface="verdana" panose="020B0604030504040204" pitchFamily="34" charset="0"/>
              </a:rPr>
              <a:t>11 </a:t>
            </a:r>
            <a:r>
              <a:rPr lang="en-US" sz="2600" b="0" i="1" dirty="0">
                <a:effectLst/>
                <a:latin typeface="Georgia" panose="02040502050405020303" pitchFamily="18" charset="0"/>
              </a:rPr>
              <a:t>in order that I may attain to the resurrection from the dead.”</a:t>
            </a:r>
            <a:endParaRPr lang="en-US" sz="26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(1 Co 9:27;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Ecc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10:1)</a:t>
            </a:r>
          </a:p>
          <a:p>
            <a:pPr marL="0" indent="0">
              <a:buNone/>
            </a:pPr>
            <a:r>
              <a:rPr lang="en-US" sz="3200" b="1" dirty="0"/>
              <a:t>Discard personal victories!</a:t>
            </a:r>
          </a:p>
        </p:txBody>
      </p:sp>
      <p:pic>
        <p:nvPicPr>
          <p:cNvPr id="6148" name="Picture 4" descr="How to achieve personal victory... On the toilet.">
            <a:extLst>
              <a:ext uri="{FF2B5EF4-FFF2-40B4-BE49-F238E27FC236}">
                <a16:creationId xmlns:a16="http://schemas.microsoft.com/office/drawing/2014/main" id="{02AF584F-7500-40A9-B694-046557F8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48" y="4954555"/>
            <a:ext cx="2296627" cy="17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AD0-D7D3-4C66-B414-53C5907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Wide Latin" panose="020A0A07050505020404" pitchFamily="18" charset="0"/>
              </a:rPr>
              <a:t>Broken Pieces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15400-58B0-432C-ACD5-0442B87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02" y="2456191"/>
            <a:ext cx="6380748" cy="411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Give the Lord the broken pieces of your life to have a restored, minded or saved relationship with God.  Obey the Gospel today!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If your life is in pieces today, it can be made whole!  Be baptized into Christ for the remission of sins today!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89FA29-CC77-427B-862B-B9D1DCC9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75" y="2456191"/>
            <a:ext cx="4542423" cy="41108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6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414</TotalTime>
  <Words>534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Abadi</vt:lpstr>
      <vt:lpstr>Arial</vt:lpstr>
      <vt:lpstr>Century Gothic</vt:lpstr>
      <vt:lpstr>Georgia</vt:lpstr>
      <vt:lpstr>verdana</vt:lpstr>
      <vt:lpstr>Wide Latin</vt:lpstr>
      <vt:lpstr>Wingdings 3</vt:lpstr>
      <vt:lpstr>Ion</vt:lpstr>
      <vt:lpstr>Bitmap Image</vt:lpstr>
      <vt:lpstr>Broken Pieces</vt:lpstr>
      <vt:lpstr>Broken Pieces</vt:lpstr>
      <vt:lpstr>Broken Pieces</vt:lpstr>
      <vt:lpstr>Broken Pieces</vt:lpstr>
      <vt:lpstr>Broken Pieces</vt:lpstr>
      <vt:lpstr>Broken Pieces</vt:lpstr>
      <vt:lpstr>Broken Pieces</vt:lpstr>
      <vt:lpstr>Broken Pieces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 in Control</dc:title>
  <dc:creator>Jeanetta Jordan</dc:creator>
  <cp:lastModifiedBy>Jeanetta Jordan</cp:lastModifiedBy>
  <cp:revision>74</cp:revision>
  <dcterms:created xsi:type="dcterms:W3CDTF">2021-12-29T03:46:08Z</dcterms:created>
  <dcterms:modified xsi:type="dcterms:W3CDTF">2022-05-30T16:04:28Z</dcterms:modified>
</cp:coreProperties>
</file>