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5" r:id="rId4"/>
    <p:sldId id="266" r:id="rId5"/>
    <p:sldId id="258" r:id="rId6"/>
    <p:sldId id="259" r:id="rId7"/>
    <p:sldId id="267" r:id="rId8"/>
    <p:sldId id="268" r:id="rId9"/>
    <p:sldId id="260" r:id="rId10"/>
    <p:sldId id="262" r:id="rId11"/>
    <p:sldId id="269" r:id="rId12"/>
    <p:sldId id="270" r:id="rId13"/>
    <p:sldId id="263" r:id="rId14"/>
    <p:sldId id="26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9DCA1-F7E3-6B0A-9608-AD74A6A4A5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07AE27-89FA-1DB1-2D94-FBA5C2C775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92CE4-03B5-F1F8-6912-CF65D88EC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62504-A048-6841-AC36-49366DE8E25E}" type="datetimeFigureOut">
              <a:rPr lang="en-US" smtClean="0"/>
              <a:t>4/29/22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6C934F-EEDD-A894-3608-6FDDC5E08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1F4A69-01D9-0DBD-4980-AAFBA239F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6C520-927E-7842-8452-09F4B33FA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887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DCFAD-DC3D-19E4-41B4-6BE1D50A9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1B7859-AB72-AAAB-480A-7D4910DD6C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BB121C-52D2-487F-04F8-D0E5082F4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62504-A048-6841-AC36-49366DE8E25E}" type="datetimeFigureOut">
              <a:rPr lang="en-US" smtClean="0"/>
              <a:t>4/29/22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74248F-A9EC-E8CC-FC9F-633BB8FFF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8DC0D9-B66B-9460-4C8D-F375A6DD2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6C520-927E-7842-8452-09F4B33FA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494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737BBBC-EF26-C56D-E8D2-3AD2B02CC8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F32D97-A906-DDEE-1022-80331794A8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12987D-27E2-E16B-871B-F8987AFB0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62504-A048-6841-AC36-49366DE8E25E}" type="datetimeFigureOut">
              <a:rPr lang="en-US" smtClean="0"/>
              <a:t>4/29/22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BC7670-C125-82C8-0D7B-C5F173BC6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4BC1E4-89C0-0A82-4173-5057A3838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6C520-927E-7842-8452-09F4B33FA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375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72030-BFE7-F6FD-1151-FAAC7D659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9A9D91-DC95-FCE8-5E07-FCC8A303B2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9BAEDB-FC71-0434-F67F-AA01CC781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62504-A048-6841-AC36-49366DE8E25E}" type="datetimeFigureOut">
              <a:rPr lang="en-US" smtClean="0"/>
              <a:t>4/29/22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2BD22F-48C1-D59E-9350-850D8152F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CC12E8-13BF-26E6-375F-7B9CBCA28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6C520-927E-7842-8452-09F4B33FA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292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C56A6-5374-75DB-8D51-E99780902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62DB3E-7C26-07EF-123E-6E73EF271D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CA0C4B-55E9-891A-92F6-5701D05DF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62504-A048-6841-AC36-49366DE8E25E}" type="datetimeFigureOut">
              <a:rPr lang="en-US" smtClean="0"/>
              <a:t>4/29/22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B5516E-4BA4-C8EB-97EB-5083EE7E4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231BEC-D9B2-FF56-8324-5FCD12BCC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6C520-927E-7842-8452-09F4B33FA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535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B09B9-C9FF-8E32-1B07-C89DA6103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F6B0D5-D1A0-2CDD-8A26-3A997C3A72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6E5DCD-D6E6-0F68-FB98-EB7AA61060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A885A1-8B46-3190-1159-F83FD20B8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62504-A048-6841-AC36-49366DE8E25E}" type="datetimeFigureOut">
              <a:rPr lang="en-US" smtClean="0"/>
              <a:t>4/29/22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2114F6-F53E-4713-1DDF-FA2742A81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947F67-EB7F-8A36-1D67-FF7BFB1D8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6C520-927E-7842-8452-09F4B33FA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8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D0C06-9815-5A96-CB6E-ED575F817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E26A68-9F1F-805C-9F88-1FE2673B9D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9541E1-7943-C597-633B-B3EA461523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A351D8-DACF-3943-9646-AF7377DBC5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EFBD05-5E75-F169-89CD-D7E217B695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746C06-C20D-87B0-7033-558767B68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62504-A048-6841-AC36-49366DE8E25E}" type="datetimeFigureOut">
              <a:rPr lang="en-US" smtClean="0"/>
              <a:t>4/29/22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AE4B35-8EBC-2B92-1925-42B4D3B7A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B163AF-7042-8AA5-0318-9DD9B6CEE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6C520-927E-7842-8452-09F4B33FA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878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49836-1D2A-3AB4-C00C-648E17E9A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B7F4A2-40E4-0C79-84FB-5C5263DB3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62504-A048-6841-AC36-49366DE8E25E}" type="datetimeFigureOut">
              <a:rPr lang="en-US" smtClean="0"/>
              <a:t>4/29/22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399350-756D-E0C7-3A34-ECF6D635B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BC90F3-2685-57EE-4E8F-76A5F4B0C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6C520-927E-7842-8452-09F4B33FA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797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BF1D85-F26B-F71A-971F-3403A25BF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62504-A048-6841-AC36-49366DE8E25E}" type="datetimeFigureOut">
              <a:rPr lang="en-US" smtClean="0"/>
              <a:t>4/29/22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4A3508-E801-58D1-2EE6-41FDDBCFD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27E87F-53B3-63C7-0244-8ED0D8AF6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6C520-927E-7842-8452-09F4B33FA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630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DC152-F27A-9647-8D22-BB019D037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20DB0-19B2-6ADC-10DF-8E787DAE3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C1F6BA-4D4A-BD6A-AE3F-E20A2228A1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6B4176-95F0-C6D5-E49C-544F00BA8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62504-A048-6841-AC36-49366DE8E25E}" type="datetimeFigureOut">
              <a:rPr lang="en-US" smtClean="0"/>
              <a:t>4/29/22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453477-3786-9BAD-1AF3-2395823DF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C07D7C-A7FE-5D6E-6AAD-EB46CFC7D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6C520-927E-7842-8452-09F4B33FA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509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0A34B-E645-8480-5D8A-FDBB9644B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FFB46F-41BA-23E2-222D-06A9C4CD81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019060-1F0C-01A3-7906-7CF2A3F641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FC957A-9B5A-E248-9CE0-E38B2524A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62504-A048-6841-AC36-49366DE8E25E}" type="datetimeFigureOut">
              <a:rPr lang="en-US" smtClean="0"/>
              <a:t>4/29/22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8269D3-71DB-EB89-96FD-A072FDA97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3141A2-A2C4-6C49-AD65-12D04BDF9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6C520-927E-7842-8452-09F4B33FA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527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3E6869-55B6-863C-29A2-CF06ACE68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F77EB4-8674-B5EB-C734-03E7E71AB4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4158DE-1F28-F5CA-7D48-FE99CE96CA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62504-A048-6841-AC36-49366DE8E25E}" type="datetimeFigureOut">
              <a:rPr lang="en-US" smtClean="0"/>
              <a:t>4/29/22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B761CA-BCFE-AA97-9BBF-9027AE356E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45EDFF-FAB5-6725-5DA1-0BC3A3060D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66C520-927E-7842-8452-09F4B33FA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891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DBF390-FD52-38FE-F160-D363E5EE42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35D563-DD9F-E9B8-6B92-F0617D2384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15059" y="3435178"/>
            <a:ext cx="9144000" cy="3293077"/>
          </a:xfrm>
        </p:spPr>
        <p:txBody>
          <a:bodyPr>
            <a:noAutofit/>
          </a:bodyPr>
          <a:lstStyle/>
          <a:p>
            <a:pPr algn="r"/>
            <a:r>
              <a:rPr lang="en-US" sz="9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THREE VIGNETTES</a:t>
            </a:r>
            <a:br>
              <a:rPr lang="en-US" sz="9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From Jeremiah </a:t>
            </a:r>
            <a:r>
              <a:rPr lang="en-US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17</a:t>
            </a:r>
            <a:endParaRPr lang="en-US" sz="9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510161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A777DC-E94D-DC57-26A8-1B8F3D11EE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6CA1704-880E-6E82-5172-54A0EE2E70DE}"/>
              </a:ext>
            </a:extLst>
          </p:cNvPr>
          <p:cNvSpPr/>
          <p:nvPr/>
        </p:nvSpPr>
        <p:spPr>
          <a:xfrm>
            <a:off x="94736" y="117693"/>
            <a:ext cx="4452552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0" baseline="30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9 </a:t>
            </a:r>
            <a:r>
              <a:rPr lang="en-US" sz="2400" i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“The heart is more deceitful than all else</a:t>
            </a:r>
            <a:b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2400" i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And is desperately sick;</a:t>
            </a:r>
            <a:b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2400" i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Who can understand it?</a:t>
            </a:r>
            <a:b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2400" i="0" baseline="30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10 </a:t>
            </a:r>
            <a:r>
              <a:rPr lang="en-US" sz="2400" i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I, the Lord, search the heart,</a:t>
            </a:r>
            <a:b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2400" i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 test the mind,</a:t>
            </a:r>
            <a:b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2400" i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To give to each person according to his ways,</a:t>
            </a:r>
            <a:b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2400" i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According to the results of his deeds.</a:t>
            </a:r>
            <a:b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2400" i="0" baseline="30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11 </a:t>
            </a:r>
            <a:r>
              <a:rPr lang="en-US" sz="2400" i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As a partridge that hatches eggs which it has not laid,</a:t>
            </a:r>
            <a:b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2400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So</a:t>
            </a:r>
            <a:r>
              <a:rPr lang="en-US" sz="2400" i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 is a person who makes a fortune, but unjustly;</a:t>
            </a:r>
            <a:b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2400" i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In the middle of his days it will abandon him,</a:t>
            </a:r>
            <a:b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2400" i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And in the end he will be a fool.”</a:t>
            </a:r>
            <a:endParaRPr lang="en-US" sz="24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0786991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0270FF6-CE11-4244-86C9-463FA2468D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DC91CF-6F63-442A-F148-60BDB357306A}"/>
              </a:ext>
            </a:extLst>
          </p:cNvPr>
          <p:cNvSpPr txBox="1"/>
          <p:nvPr/>
        </p:nvSpPr>
        <p:spPr>
          <a:xfrm>
            <a:off x="321275" y="1396313"/>
            <a:ext cx="68209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LESSONS</a:t>
            </a:r>
          </a:p>
          <a:p>
            <a:pPr marL="742950" indent="-742950">
              <a:buAutoNum type="arabicPeriod"/>
            </a:pPr>
            <a:r>
              <a:rPr lang="en-US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Watch out for what the heart wants.</a:t>
            </a:r>
          </a:p>
        </p:txBody>
      </p:sp>
    </p:spTree>
    <p:extLst>
      <p:ext uri="{BB962C8B-B14F-4D97-AF65-F5344CB8AC3E}">
        <p14:creationId xmlns:p14="http://schemas.microsoft.com/office/powerpoint/2010/main" val="3814814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0270FF6-CE11-4244-86C9-463FA2468D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DC91CF-6F63-442A-F148-60BDB357306A}"/>
              </a:ext>
            </a:extLst>
          </p:cNvPr>
          <p:cNvSpPr txBox="1"/>
          <p:nvPr/>
        </p:nvSpPr>
        <p:spPr>
          <a:xfrm>
            <a:off x="321275" y="1396313"/>
            <a:ext cx="682093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LESSONS</a:t>
            </a:r>
          </a:p>
          <a:p>
            <a:pPr marL="742950" indent="-742950">
              <a:buAutoNum type="arabicPeriod"/>
            </a:pPr>
            <a:r>
              <a:rPr lang="en-US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Watch out for what the heart wants.</a:t>
            </a:r>
          </a:p>
          <a:p>
            <a:pPr marL="742950" indent="-742950">
              <a:buAutoNum type="arabicPeriod"/>
            </a:pPr>
            <a:r>
              <a:rPr lang="en-US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God won’t </a:t>
            </a:r>
            <a:br>
              <a:rPr lang="en-US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be fooled.</a:t>
            </a:r>
          </a:p>
        </p:txBody>
      </p:sp>
    </p:spTree>
    <p:extLst>
      <p:ext uri="{BB962C8B-B14F-4D97-AF65-F5344CB8AC3E}">
        <p14:creationId xmlns:p14="http://schemas.microsoft.com/office/powerpoint/2010/main" val="23293128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0270FF6-CE11-4244-86C9-463FA2468D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DC91CF-6F63-442A-F148-60BDB357306A}"/>
              </a:ext>
            </a:extLst>
          </p:cNvPr>
          <p:cNvSpPr txBox="1"/>
          <p:nvPr/>
        </p:nvSpPr>
        <p:spPr>
          <a:xfrm>
            <a:off x="321275" y="1396313"/>
            <a:ext cx="682093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LESSONS</a:t>
            </a:r>
          </a:p>
          <a:p>
            <a:pPr marL="742950" indent="-742950">
              <a:buAutoNum type="arabicPeriod"/>
            </a:pPr>
            <a:r>
              <a:rPr lang="en-US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Watch out for what the heart wants.</a:t>
            </a:r>
          </a:p>
          <a:p>
            <a:pPr marL="742950" indent="-742950">
              <a:buAutoNum type="arabicPeriod"/>
            </a:pPr>
            <a:r>
              <a:rPr lang="en-US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God won’t </a:t>
            </a:r>
            <a:br>
              <a:rPr lang="en-US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be fooled.</a:t>
            </a:r>
          </a:p>
          <a:p>
            <a:pPr marL="742950" indent="-742950">
              <a:buAutoNum type="arabicPeriod"/>
            </a:pPr>
            <a:r>
              <a:rPr lang="en-US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Sin hides its costs on the “back end.”</a:t>
            </a:r>
          </a:p>
        </p:txBody>
      </p:sp>
    </p:spTree>
    <p:extLst>
      <p:ext uri="{BB962C8B-B14F-4D97-AF65-F5344CB8AC3E}">
        <p14:creationId xmlns:p14="http://schemas.microsoft.com/office/powerpoint/2010/main" val="17158354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DBF390-FD52-38FE-F160-D363E5EE42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35D563-DD9F-E9B8-6B92-F0617D2384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431" y="98854"/>
            <a:ext cx="9144000" cy="6128951"/>
          </a:xfrm>
        </p:spPr>
        <p:txBody>
          <a:bodyPr anchor="t">
            <a:noAutofit/>
          </a:bodyPr>
          <a:lstStyle/>
          <a:p>
            <a:pPr algn="l"/>
            <a:r>
              <a:rPr lang="en-US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What ties these vignettes together is the HEART. It is restless, </a:t>
            </a:r>
            <a:br>
              <a:rPr lang="en-US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easily swayed, often </a:t>
            </a:r>
            <a:br>
              <a:rPr lang="en-US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mistaken – but it is </a:t>
            </a:r>
            <a:br>
              <a:rPr lang="en-US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the engine that can </a:t>
            </a:r>
            <a:br>
              <a:rPr lang="en-US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drive an incredible life </a:t>
            </a:r>
            <a:br>
              <a:rPr lang="en-US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is calibrated and fueled </a:t>
            </a:r>
            <a:br>
              <a:rPr lang="en-US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properly.</a:t>
            </a:r>
            <a:br>
              <a:rPr lang="en-US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(</a:t>
            </a:r>
            <a:r>
              <a:rPr lang="en-US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Proverbs</a:t>
            </a:r>
            <a:r>
              <a:rPr lang="en-US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3:5-6)</a:t>
            </a:r>
          </a:p>
        </p:txBody>
      </p:sp>
    </p:spTree>
    <p:extLst>
      <p:ext uri="{BB962C8B-B14F-4D97-AF65-F5344CB8AC3E}">
        <p14:creationId xmlns:p14="http://schemas.microsoft.com/office/powerpoint/2010/main" val="3051167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113B5A-872E-22F4-5412-7CF4365A63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58BA76D-7FCE-26CC-88E6-979AA8B46AB2}"/>
              </a:ext>
            </a:extLst>
          </p:cNvPr>
          <p:cNvSpPr/>
          <p:nvPr/>
        </p:nvSpPr>
        <p:spPr>
          <a:xfrm>
            <a:off x="157654" y="117693"/>
            <a:ext cx="8334703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aseline="30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1</a:t>
            </a:r>
            <a:r>
              <a:rPr lang="en-US" sz="2400" i="0" baseline="30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400" i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The sin of Judah is written with an iron stylus;</a:t>
            </a:r>
            <a:b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2400" i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With a diamond point it is engraved on the tablet of their hearts</a:t>
            </a:r>
            <a:b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2400" i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And on the horns of their altars,</a:t>
            </a:r>
            <a:b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2400" i="0" baseline="30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2 </a:t>
            </a:r>
            <a:r>
              <a:rPr lang="en-US" sz="2400" i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As they remember their children,</a:t>
            </a:r>
            <a:b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2400" i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So they </a:t>
            </a:r>
            <a:r>
              <a:rPr lang="en-US" sz="2400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remember</a:t>
            </a:r>
            <a:r>
              <a:rPr lang="en-US" sz="2400" i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 their altars and their </a:t>
            </a:r>
            <a:r>
              <a:rPr lang="en-US" sz="2400" i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Asherim</a:t>
            </a:r>
            <a:b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2400" i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By green trees on the high hills.</a:t>
            </a:r>
            <a:b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2400" i="0" baseline="30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3 </a:t>
            </a:r>
            <a:r>
              <a:rPr lang="en-US" sz="2400" i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Mountain of Mine in the countryside,</a:t>
            </a:r>
            <a:b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2400" i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 will turn over your wealth and all your treasures as plunder,</a:t>
            </a:r>
            <a:b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2400" i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Your high places for sin throughout your borders.</a:t>
            </a:r>
            <a:b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2400" i="0" baseline="30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4 </a:t>
            </a:r>
            <a:r>
              <a:rPr lang="en-US" sz="2400" i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And you will, even of yourself, let go of your inheritance</a:t>
            </a:r>
            <a:b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2400" i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That I gave you;</a:t>
            </a:r>
            <a:b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2400" i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And I will make you serve your enemies</a:t>
            </a:r>
            <a:b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2400" i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In the land which you do not know;</a:t>
            </a:r>
            <a:b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2400" i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For you have kindled a fire in My anger</a:t>
            </a:r>
            <a:b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2400" i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Which will burn forever.</a:t>
            </a:r>
            <a:endParaRPr lang="en-US" sz="24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308982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113B5A-872E-22F4-5412-7CF4365A63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DC91CF-6F63-442A-F148-60BDB357306A}"/>
              </a:ext>
            </a:extLst>
          </p:cNvPr>
          <p:cNvSpPr txBox="1"/>
          <p:nvPr/>
        </p:nvSpPr>
        <p:spPr>
          <a:xfrm>
            <a:off x="321275" y="1396313"/>
            <a:ext cx="682093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LESSONS</a:t>
            </a:r>
          </a:p>
          <a:p>
            <a:pPr marL="742950" indent="-742950">
              <a:buAutoNum type="arabicPeriod"/>
            </a:pPr>
            <a:r>
              <a:rPr lang="en-US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Sin has a way of sticking with you.</a:t>
            </a:r>
          </a:p>
          <a:p>
            <a:endParaRPr lang="en-US" sz="4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9099069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113B5A-872E-22F4-5412-7CF4365A63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DC91CF-6F63-442A-F148-60BDB357306A}"/>
              </a:ext>
            </a:extLst>
          </p:cNvPr>
          <p:cNvSpPr txBox="1"/>
          <p:nvPr/>
        </p:nvSpPr>
        <p:spPr>
          <a:xfrm>
            <a:off x="321275" y="1396313"/>
            <a:ext cx="682093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LESSONS</a:t>
            </a:r>
          </a:p>
          <a:p>
            <a:pPr marL="742950" indent="-742950">
              <a:buAutoNum type="arabicPeriod"/>
            </a:pPr>
            <a:r>
              <a:rPr lang="en-US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Sin has a way of sticking with you.</a:t>
            </a:r>
          </a:p>
          <a:p>
            <a:pPr marL="742950" indent="-742950">
              <a:buAutoNum type="arabicPeriod"/>
            </a:pPr>
            <a:r>
              <a:rPr lang="en-US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Sin eventually takes over your whole life.</a:t>
            </a:r>
          </a:p>
        </p:txBody>
      </p:sp>
    </p:spTree>
    <p:extLst>
      <p:ext uri="{BB962C8B-B14F-4D97-AF65-F5344CB8AC3E}">
        <p14:creationId xmlns:p14="http://schemas.microsoft.com/office/powerpoint/2010/main" val="19606302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113B5A-872E-22F4-5412-7CF4365A63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DC91CF-6F63-442A-F148-60BDB357306A}"/>
              </a:ext>
            </a:extLst>
          </p:cNvPr>
          <p:cNvSpPr txBox="1"/>
          <p:nvPr/>
        </p:nvSpPr>
        <p:spPr>
          <a:xfrm>
            <a:off x="321275" y="1396313"/>
            <a:ext cx="682093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LESSONS</a:t>
            </a:r>
          </a:p>
          <a:p>
            <a:pPr marL="742950" indent="-742950">
              <a:buAutoNum type="arabicPeriod"/>
            </a:pPr>
            <a:r>
              <a:rPr lang="en-US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Sin has a way of sticking with you.</a:t>
            </a:r>
          </a:p>
          <a:p>
            <a:pPr marL="742950" indent="-742950">
              <a:buAutoNum type="arabicPeriod"/>
            </a:pPr>
            <a:r>
              <a:rPr lang="en-US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Sin eventually takes over your whole life.</a:t>
            </a:r>
          </a:p>
          <a:p>
            <a:pPr marL="742950" indent="-742950">
              <a:buAutoNum type="arabicPeriod"/>
            </a:pPr>
            <a:r>
              <a:rPr lang="en-US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Sin has consequences.</a:t>
            </a:r>
          </a:p>
        </p:txBody>
      </p:sp>
    </p:spTree>
    <p:extLst>
      <p:ext uri="{BB962C8B-B14F-4D97-AF65-F5344CB8AC3E}">
        <p14:creationId xmlns:p14="http://schemas.microsoft.com/office/powerpoint/2010/main" val="38763919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AD7E1C-E785-E095-0265-7E8766D5F3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202953A-74C8-919F-6B0E-B9A8D38D1C21}"/>
              </a:ext>
            </a:extLst>
          </p:cNvPr>
          <p:cNvSpPr/>
          <p:nvPr/>
        </p:nvSpPr>
        <p:spPr>
          <a:xfrm>
            <a:off x="98854" y="243512"/>
            <a:ext cx="6870357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0" baseline="30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5 </a:t>
            </a:r>
            <a:r>
              <a:rPr lang="en-US" sz="2400" i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This is what the Lord says:</a:t>
            </a:r>
            <a:b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2400" i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“Cursed is the man who trusts in mankind</a:t>
            </a:r>
            <a:b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2400" i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And makes flesh his strength,</a:t>
            </a:r>
            <a:b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2400" i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And whose heart turns away from the Lord.</a:t>
            </a:r>
            <a:b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2400" i="0" baseline="30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6 </a:t>
            </a:r>
            <a:r>
              <a:rPr lang="en-US" sz="2400" i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For he will be like a bush in the desert,</a:t>
            </a:r>
            <a:b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2400" i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And will not see when prosperity comes,</a:t>
            </a:r>
            <a:b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2400" i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But will live in stony wastes in the wilderness,</a:t>
            </a:r>
            <a:b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2400" i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 land of salt that is not inhabited.</a:t>
            </a:r>
            <a:b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2400" i="0" baseline="30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7 </a:t>
            </a:r>
            <a:r>
              <a:rPr lang="en-US" sz="2400" i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Blessed is the man who trusts in the Lord,</a:t>
            </a:r>
            <a:b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2400" i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And whose trust is the Lord.</a:t>
            </a:r>
            <a:b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2400" i="0" baseline="30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8 </a:t>
            </a:r>
            <a:r>
              <a:rPr lang="en-US" sz="2400" i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For he will be like a tree planted by the water</a:t>
            </a:r>
            <a:b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2400" i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That extends its roots by a stream,</a:t>
            </a:r>
            <a:b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2400" i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And does not fear when the heat comes;</a:t>
            </a:r>
            <a:b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2400" i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But its leaves will be green,</a:t>
            </a:r>
            <a:b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2400" i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And it will not be anxious in a year of drought, 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n</a:t>
            </a:r>
            <a:r>
              <a:rPr lang="en-US" sz="2400" i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or cease to yield fruit.</a:t>
            </a:r>
            <a:endParaRPr lang="en-US" sz="24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0542760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797CF7-846B-D9DB-9CE8-82A371FCC6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DC91CF-6F63-442A-F148-60BDB357306A}"/>
              </a:ext>
            </a:extLst>
          </p:cNvPr>
          <p:cNvSpPr txBox="1"/>
          <p:nvPr/>
        </p:nvSpPr>
        <p:spPr>
          <a:xfrm>
            <a:off x="321275" y="1396313"/>
            <a:ext cx="68209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LESSONS</a:t>
            </a:r>
          </a:p>
          <a:p>
            <a:pPr marL="742950" indent="-742950">
              <a:buAutoNum type="arabicPeriod"/>
            </a:pPr>
            <a:r>
              <a:rPr lang="en-US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Everything worldly eventually fails.</a:t>
            </a:r>
          </a:p>
        </p:txBody>
      </p:sp>
    </p:spTree>
    <p:extLst>
      <p:ext uri="{BB962C8B-B14F-4D97-AF65-F5344CB8AC3E}">
        <p14:creationId xmlns:p14="http://schemas.microsoft.com/office/powerpoint/2010/main" val="33282512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797CF7-846B-D9DB-9CE8-82A371FCC6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DC91CF-6F63-442A-F148-60BDB357306A}"/>
              </a:ext>
            </a:extLst>
          </p:cNvPr>
          <p:cNvSpPr txBox="1"/>
          <p:nvPr/>
        </p:nvSpPr>
        <p:spPr>
          <a:xfrm>
            <a:off x="321275" y="1396313"/>
            <a:ext cx="682093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LESSONS</a:t>
            </a:r>
          </a:p>
          <a:p>
            <a:pPr marL="742950" indent="-742950">
              <a:buAutoNum type="arabicPeriod"/>
            </a:pPr>
            <a:r>
              <a:rPr lang="en-US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Everything worldly eventually fails.</a:t>
            </a:r>
          </a:p>
          <a:p>
            <a:pPr marL="742950" indent="-742950">
              <a:buAutoNum type="arabicPeriod"/>
            </a:pPr>
            <a:r>
              <a:rPr lang="en-US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Desert life has a blinding effect.</a:t>
            </a:r>
          </a:p>
        </p:txBody>
      </p:sp>
    </p:spTree>
    <p:extLst>
      <p:ext uri="{BB962C8B-B14F-4D97-AF65-F5344CB8AC3E}">
        <p14:creationId xmlns:p14="http://schemas.microsoft.com/office/powerpoint/2010/main" val="30722919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797CF7-846B-D9DB-9CE8-82A371FCC6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DC91CF-6F63-442A-F148-60BDB357306A}"/>
              </a:ext>
            </a:extLst>
          </p:cNvPr>
          <p:cNvSpPr txBox="1"/>
          <p:nvPr/>
        </p:nvSpPr>
        <p:spPr>
          <a:xfrm>
            <a:off x="321275" y="1396313"/>
            <a:ext cx="682093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LESSONS</a:t>
            </a:r>
          </a:p>
          <a:p>
            <a:pPr marL="742950" indent="-742950">
              <a:buAutoNum type="arabicPeriod"/>
            </a:pPr>
            <a:r>
              <a:rPr lang="en-US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Everything worldly eventually fails.</a:t>
            </a:r>
          </a:p>
          <a:p>
            <a:pPr marL="742950" indent="-742950">
              <a:buAutoNum type="arabicPeriod"/>
            </a:pPr>
            <a:r>
              <a:rPr lang="en-US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Desert life has a blinding effect.</a:t>
            </a:r>
          </a:p>
          <a:p>
            <a:pPr marL="742950" indent="-742950">
              <a:buAutoNum type="arabicPeriod"/>
            </a:pPr>
            <a:r>
              <a:rPr lang="en-US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Everybody faces the drought.</a:t>
            </a:r>
          </a:p>
        </p:txBody>
      </p:sp>
    </p:spTree>
    <p:extLst>
      <p:ext uri="{BB962C8B-B14F-4D97-AF65-F5344CB8AC3E}">
        <p14:creationId xmlns:p14="http://schemas.microsoft.com/office/powerpoint/2010/main" val="15710449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605</Words>
  <Application>Microsoft Macintosh PowerPoint</Application>
  <PresentationFormat>Widescreen</PresentationFormat>
  <Paragraphs>32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Aharoni</vt:lpstr>
      <vt:lpstr>Arial</vt:lpstr>
      <vt:lpstr>Calibri</vt:lpstr>
      <vt:lpstr>Calibri Light</vt:lpstr>
      <vt:lpstr>Office Theme</vt:lpstr>
      <vt:lpstr>THREE VIGNETTES From Jeremiah 17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ties these vignettes together is the HEART. It is restless,  easily swayed, often  mistaken – but it is  the engine that can  drive an incredible life  is calibrated and fueled  properly. (Proverbs 3:5-6)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THREE VIGNETTES From Jeremiah 17</dc:title>
  <dc:creator>Ryan Goodwin</dc:creator>
  <cp:lastModifiedBy>Ryan Goodwin</cp:lastModifiedBy>
  <cp:revision>2</cp:revision>
  <dcterms:created xsi:type="dcterms:W3CDTF">2022-04-29T15:46:33Z</dcterms:created>
  <dcterms:modified xsi:type="dcterms:W3CDTF">2022-04-29T16:56:05Z</dcterms:modified>
</cp:coreProperties>
</file>