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7"/>
    <p:restoredTop sz="94629"/>
  </p:normalViewPr>
  <p:slideViewPr>
    <p:cSldViewPr snapToGrid="0" snapToObjects="1">
      <p:cViewPr varScale="1">
        <p:scale>
          <a:sx n="97" d="100"/>
          <a:sy n="97" d="100"/>
        </p:scale>
        <p:origin x="9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58840B-AF64-B44E-A6D7-E4C11FB2FDD1}"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94571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8840B-AF64-B44E-A6D7-E4C11FB2FDD1}"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1873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8840B-AF64-B44E-A6D7-E4C11FB2FDD1}"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11101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58840B-AF64-B44E-A6D7-E4C11FB2FDD1}"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86338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58840B-AF64-B44E-A6D7-E4C11FB2FDD1}"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16609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58840B-AF64-B44E-A6D7-E4C11FB2FDD1}"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5574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58840B-AF64-B44E-A6D7-E4C11FB2FDD1}"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8396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58840B-AF64-B44E-A6D7-E4C11FB2FDD1}"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84231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8840B-AF64-B44E-A6D7-E4C11FB2FDD1}"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2920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58840B-AF64-B44E-A6D7-E4C11FB2FDD1}"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24593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58840B-AF64-B44E-A6D7-E4C11FB2FDD1}"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A8E8C-63E5-9446-8951-7C547ADC41F7}" type="slidenum">
              <a:rPr lang="en-US" smtClean="0"/>
              <a:t>‹#›</a:t>
            </a:fld>
            <a:endParaRPr lang="en-US"/>
          </a:p>
        </p:txBody>
      </p:sp>
    </p:spTree>
    <p:extLst>
      <p:ext uri="{BB962C8B-B14F-4D97-AF65-F5344CB8AC3E}">
        <p14:creationId xmlns:p14="http://schemas.microsoft.com/office/powerpoint/2010/main" val="16195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8840B-AF64-B44E-A6D7-E4C11FB2FDD1}" type="datetimeFigureOut">
              <a:rPr lang="en-US" smtClean="0"/>
              <a:t>3/8/2020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A8E8C-63E5-9446-8951-7C547ADC41F7}" type="slidenum">
              <a:rPr lang="en-US" smtClean="0"/>
              <a:t>‹#›</a:t>
            </a:fld>
            <a:endParaRPr lang="en-US"/>
          </a:p>
        </p:txBody>
      </p:sp>
    </p:spTree>
    <p:extLst>
      <p:ext uri="{BB962C8B-B14F-4D97-AF65-F5344CB8AC3E}">
        <p14:creationId xmlns:p14="http://schemas.microsoft.com/office/powerpoint/2010/main" val="179775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FE0-79B0-4274-8673-3FD2D75F35A5}"/>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Romans 6: 4-7 (NAS)</a:t>
            </a:r>
          </a:p>
        </p:txBody>
      </p:sp>
      <p:sp>
        <p:nvSpPr>
          <p:cNvPr id="3" name="Content Placeholder 2">
            <a:extLst>
              <a:ext uri="{FF2B5EF4-FFF2-40B4-BE49-F238E27FC236}">
                <a16:creationId xmlns:a16="http://schemas.microsoft.com/office/drawing/2014/main" id="{0DAB02CE-6529-43D8-B3D9-C308D33C36E6}"/>
              </a:ext>
            </a:extLst>
          </p:cNvPr>
          <p:cNvSpPr>
            <a:spLocks noGrp="1"/>
          </p:cNvSpPr>
          <p:nvPr>
            <p:ph idx="1"/>
          </p:nvPr>
        </p:nvSpPr>
        <p:spPr/>
        <p:txBody>
          <a:bodyPr>
            <a:normAutofit fontScale="92500"/>
          </a:bodyPr>
          <a:lstStyle/>
          <a:p>
            <a:pPr marL="0" indent="0">
              <a:buNone/>
            </a:pPr>
            <a:r>
              <a:rPr lang="en-US" b="1" baseline="30000" dirty="0">
                <a:latin typeface="Arial" panose="020B0604020202020204" pitchFamily="34" charset="0"/>
                <a:cs typeface="Arial" panose="020B0604020202020204" pitchFamily="34" charset="0"/>
              </a:rPr>
              <a:t>4 </a:t>
            </a:r>
            <a:r>
              <a:rPr lang="en-US" b="1" dirty="0">
                <a:latin typeface="Arial" panose="020B0604020202020204" pitchFamily="34" charset="0"/>
                <a:cs typeface="Arial" panose="020B0604020202020204" pitchFamily="34" charset="0"/>
              </a:rPr>
              <a:t>Therefore we have been buried with Him through baptism into death, so that as Christ was raised from the dead through the glory of the Father, so we too might walk in newness of life. </a:t>
            </a:r>
            <a:r>
              <a:rPr lang="en-US" b="1" baseline="30000" dirty="0">
                <a:latin typeface="Arial" panose="020B0604020202020204" pitchFamily="34" charset="0"/>
                <a:cs typeface="Arial" panose="020B0604020202020204" pitchFamily="34" charset="0"/>
              </a:rPr>
              <a:t>5 </a:t>
            </a:r>
            <a:r>
              <a:rPr lang="en-US" b="1" dirty="0">
                <a:latin typeface="Arial" panose="020B0604020202020204" pitchFamily="34" charset="0"/>
                <a:cs typeface="Arial" panose="020B0604020202020204" pitchFamily="34" charset="0"/>
              </a:rPr>
              <a:t>For if we have become united with </a:t>
            </a:r>
            <a:r>
              <a:rPr lang="en-US" b="1" i="1" dirty="0">
                <a:latin typeface="Arial" panose="020B0604020202020204" pitchFamily="34" charset="0"/>
                <a:cs typeface="Arial" panose="020B0604020202020204" pitchFamily="34" charset="0"/>
              </a:rPr>
              <a:t>Him</a:t>
            </a:r>
            <a:r>
              <a:rPr lang="en-US" b="1" dirty="0">
                <a:latin typeface="Arial" panose="020B0604020202020204" pitchFamily="34" charset="0"/>
                <a:cs typeface="Arial" panose="020B0604020202020204" pitchFamily="34" charset="0"/>
              </a:rPr>
              <a:t> in the likeness of His death, certainly we shall also be </a:t>
            </a:r>
            <a:r>
              <a:rPr lang="en-US" b="1" i="1" dirty="0">
                <a:latin typeface="Arial" panose="020B0604020202020204" pitchFamily="34" charset="0"/>
                <a:cs typeface="Arial" panose="020B0604020202020204" pitchFamily="34" charset="0"/>
              </a:rPr>
              <a:t>in the likeness</a:t>
            </a:r>
            <a:r>
              <a:rPr lang="en-US" b="1" dirty="0">
                <a:latin typeface="Arial" panose="020B0604020202020204" pitchFamily="34" charset="0"/>
                <a:cs typeface="Arial" panose="020B0604020202020204" pitchFamily="34" charset="0"/>
              </a:rPr>
              <a:t> of His resurrection, </a:t>
            </a:r>
            <a:r>
              <a:rPr lang="en-US" b="1" baseline="30000" dirty="0">
                <a:latin typeface="Arial" panose="020B0604020202020204" pitchFamily="34" charset="0"/>
                <a:cs typeface="Arial" panose="020B0604020202020204" pitchFamily="34" charset="0"/>
              </a:rPr>
              <a:t>6 </a:t>
            </a:r>
            <a:r>
              <a:rPr lang="en-US" b="1" dirty="0">
                <a:latin typeface="Arial" panose="020B0604020202020204" pitchFamily="34" charset="0"/>
                <a:cs typeface="Arial" panose="020B0604020202020204" pitchFamily="34" charset="0"/>
              </a:rPr>
              <a:t>knowing this, that our old self was crucified with </a:t>
            </a:r>
            <a:r>
              <a:rPr lang="en-US" b="1" i="1" dirty="0">
                <a:latin typeface="Arial" panose="020B0604020202020204" pitchFamily="34" charset="0"/>
                <a:cs typeface="Arial" panose="020B0604020202020204" pitchFamily="34" charset="0"/>
              </a:rPr>
              <a:t>Him</a:t>
            </a:r>
            <a:r>
              <a:rPr lang="en-US" b="1" dirty="0">
                <a:latin typeface="Arial" panose="020B0604020202020204" pitchFamily="34" charset="0"/>
                <a:cs typeface="Arial" panose="020B0604020202020204" pitchFamily="34" charset="0"/>
              </a:rPr>
              <a:t>, in order that our body of sin might be done away with, so that we would no longer be slaves to sin; </a:t>
            </a:r>
            <a:r>
              <a:rPr lang="en-US" b="1" baseline="30000" dirty="0">
                <a:latin typeface="Arial" panose="020B0604020202020204" pitchFamily="34" charset="0"/>
                <a:cs typeface="Arial" panose="020B0604020202020204" pitchFamily="34" charset="0"/>
              </a:rPr>
              <a:t>7 </a:t>
            </a:r>
            <a:r>
              <a:rPr lang="en-US" b="1" dirty="0">
                <a:latin typeface="Arial" panose="020B0604020202020204" pitchFamily="34" charset="0"/>
                <a:cs typeface="Arial" panose="020B0604020202020204" pitchFamily="34" charset="0"/>
              </a:rPr>
              <a:t>for he who has died is freed from sin.</a:t>
            </a:r>
          </a:p>
        </p:txBody>
      </p:sp>
    </p:spTree>
    <p:extLst>
      <p:ext uri="{BB962C8B-B14F-4D97-AF65-F5344CB8AC3E}">
        <p14:creationId xmlns:p14="http://schemas.microsoft.com/office/powerpoint/2010/main" val="4071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tting, computer, blue&#10;&#10;Description automatically generated">
            <a:extLst>
              <a:ext uri="{FF2B5EF4-FFF2-40B4-BE49-F238E27FC236}">
                <a16:creationId xmlns:a16="http://schemas.microsoft.com/office/drawing/2014/main" id="{8C071C37-A008-9444-8924-7AC2D9408B3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1256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8233B3F4-1577-AD4E-8DF1-4B77DB46C86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225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5DC5FA1-A25F-454C-92FB-76FBE3865E2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5729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1D1D13D-B511-FE43-9D96-3317F20CAB9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851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36D86214-9CB3-1B42-AAA8-FA5A3D284C5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1264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855F3399-7773-324A-AB85-91925EC7418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6166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omputer, sitting, sign&#10;&#10;Description automatically generated">
            <a:extLst>
              <a:ext uri="{FF2B5EF4-FFF2-40B4-BE49-F238E27FC236}">
                <a16:creationId xmlns:a16="http://schemas.microsoft.com/office/drawing/2014/main" id="{C8A11227-F58C-6147-8960-10C063CC9C8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73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C694550-D6AA-BE4B-AC9B-543EAE886F2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0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747B4348-51A8-CB41-94E2-1E17FB0C284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79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sitting, monitor, desk&#10;&#10;Description automatically generated">
            <a:extLst>
              <a:ext uri="{FF2B5EF4-FFF2-40B4-BE49-F238E27FC236}">
                <a16:creationId xmlns:a16="http://schemas.microsoft.com/office/drawing/2014/main" id="{A88FE2EC-8816-9144-B858-FD904DD4830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844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sitting, monitor, desk&#10;&#10;Description automatically generated">
            <a:extLst>
              <a:ext uri="{FF2B5EF4-FFF2-40B4-BE49-F238E27FC236}">
                <a16:creationId xmlns:a16="http://schemas.microsoft.com/office/drawing/2014/main" id="{DF5A9620-C508-7043-99F9-9C0A70E5FA1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721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62D034E-8BE7-AC46-BA5E-E135AD5FCE9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6022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1A9BDA1-0CB9-3147-A0F2-D0164643DA9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739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monitor, sitting, desk&#10;&#10;Description automatically generated">
            <a:extLst>
              <a:ext uri="{FF2B5EF4-FFF2-40B4-BE49-F238E27FC236}">
                <a16:creationId xmlns:a16="http://schemas.microsoft.com/office/drawing/2014/main" id="{1F32057F-DFE8-EF4A-A48C-1DA5E2735B9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8157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computer, sign&#10;&#10;Description automatically generated">
            <a:extLst>
              <a:ext uri="{FF2B5EF4-FFF2-40B4-BE49-F238E27FC236}">
                <a16:creationId xmlns:a16="http://schemas.microsoft.com/office/drawing/2014/main" id="{AF6A8E43-3FD1-BD4C-BBC7-41B191C0646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5906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computer, sign, blue&#10;&#10;Description automatically generated">
            <a:extLst>
              <a:ext uri="{FF2B5EF4-FFF2-40B4-BE49-F238E27FC236}">
                <a16:creationId xmlns:a16="http://schemas.microsoft.com/office/drawing/2014/main" id="{22970D2F-0231-8F4A-8378-455CD2AADBA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1469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1700</TotalTime>
  <Words>122</Words>
  <Application>Microsoft Office PowerPoint</Application>
  <PresentationFormat>On-screen Show (4:3)</PresentationFormat>
  <Paragraphs>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Romans 6: 4-7 (NAS)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BEEN BAPTIZED?</dc:title>
  <dc:creator>Ryan Goodwin</dc:creator>
  <cp:lastModifiedBy>EastShelby</cp:lastModifiedBy>
  <cp:revision>14</cp:revision>
  <dcterms:created xsi:type="dcterms:W3CDTF">2017-10-06T17:41:07Z</dcterms:created>
  <dcterms:modified xsi:type="dcterms:W3CDTF">2020-03-08T15:10:19Z</dcterms:modified>
</cp:coreProperties>
</file>