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8" r:id="rId5"/>
    <p:sldId id="259" r:id="rId6"/>
    <p:sldId id="261" r:id="rId7"/>
    <p:sldId id="262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4647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1939964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11319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714769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449053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405242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159533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906079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7804296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249458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251649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-42359" y="0"/>
            <a:ext cx="918635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00AF-FEDD-4F79-9DC2-A9C29B3A42F6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6079B-31C4-49A1-B6BC-7A3E23BA6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0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3:8–9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 smtClean="0"/>
              <a:t>8</a:t>
            </a:r>
            <a:r>
              <a:rPr lang="en-US" sz="3200" b="1" dirty="0" smtClean="0"/>
              <a:t>Indeed</a:t>
            </a:r>
            <a:r>
              <a:rPr lang="en-US" sz="3200" b="1" dirty="0"/>
              <a:t>, I count everything as loss because of the surpassing worth of knowing Christ Jesus my Lord. For his sake I have suffered the loss of all things and count them as rubbish, in order that I may gain Christ  </a:t>
            </a:r>
            <a:r>
              <a:rPr lang="en-US" sz="3200" b="1" baseline="30000" dirty="0" smtClean="0"/>
              <a:t>9</a:t>
            </a:r>
            <a:r>
              <a:rPr lang="en-US" sz="3200" b="1" dirty="0" smtClean="0"/>
              <a:t>and </a:t>
            </a:r>
            <a:r>
              <a:rPr lang="en-US" sz="3200" b="1" dirty="0"/>
              <a:t>be found in him, not having a righteousness of my own that comes from the law,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but </a:t>
            </a:r>
            <a:r>
              <a:rPr lang="en-US" sz="3200" b="1" dirty="0"/>
              <a:t>that which comes through </a:t>
            </a:r>
            <a:r>
              <a:rPr lang="en-US" sz="3200" b="1" dirty="0" smtClean="0"/>
              <a:t>faith </a:t>
            </a:r>
            <a:br>
              <a:rPr lang="en-US" sz="3200" b="1" dirty="0" smtClean="0"/>
            </a:br>
            <a:r>
              <a:rPr lang="en-US" sz="3200" b="1" dirty="0" smtClean="0"/>
              <a:t>in </a:t>
            </a:r>
            <a:r>
              <a:rPr lang="en-US" sz="3200" b="1" dirty="0"/>
              <a:t>Christ, the righteousness from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God </a:t>
            </a:r>
            <a:r>
              <a:rPr lang="en-US" sz="3200" b="1" dirty="0"/>
              <a:t>that depends on faith-</a:t>
            </a:r>
            <a:r>
              <a:rPr lang="en-US" sz="3200" b="1" dirty="0" smtClean="0"/>
              <a:t>-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16321385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3:10–11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 smtClean="0"/>
              <a:t>10</a:t>
            </a:r>
            <a:r>
              <a:rPr lang="en-US" sz="3200" b="1" dirty="0" smtClean="0"/>
              <a:t>that </a:t>
            </a:r>
            <a:r>
              <a:rPr lang="en-US" sz="3200" b="1" dirty="0"/>
              <a:t>I may know him and the power of his resurrection, and may share his sufferings, becoming like him in his death,  </a:t>
            </a:r>
            <a:r>
              <a:rPr lang="en-US" sz="3200" b="1" baseline="30000" dirty="0" smtClean="0"/>
              <a:t>11</a:t>
            </a:r>
            <a:r>
              <a:rPr lang="en-US" sz="3200" b="1" dirty="0" smtClean="0"/>
              <a:t>that </a:t>
            </a:r>
            <a:r>
              <a:rPr lang="en-US" sz="3200" b="1" dirty="0"/>
              <a:t>by any means possible I may attain the resurrection from the dead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954803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1338990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6462557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ignoring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22:5</a:t>
            </a:r>
          </a:p>
          <a:p>
            <a:r>
              <a:rPr lang="en-US" dirty="0" smtClean="0"/>
              <a:t>They </a:t>
            </a:r>
            <a:r>
              <a:rPr lang="en-US" dirty="0"/>
              <a:t>ignored the invitation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because </a:t>
            </a:r>
            <a:r>
              <a:rPr lang="en-US" dirty="0"/>
              <a:t>they had </a:t>
            </a:r>
            <a:r>
              <a:rPr lang="en-US" dirty="0" smtClean="0"/>
              <a:t>more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important </a:t>
            </a:r>
            <a:r>
              <a:rPr lang="en-US" dirty="0" smtClean="0"/>
              <a:t>things </a:t>
            </a:r>
            <a:r>
              <a:rPr lang="en-US" dirty="0"/>
              <a:t>to do.</a:t>
            </a:r>
          </a:p>
        </p:txBody>
      </p:sp>
    </p:spTree>
    <p:extLst>
      <p:ext uri="{BB962C8B-B14F-4D97-AF65-F5344CB8AC3E}">
        <p14:creationId xmlns:p14="http://schemas.microsoft.com/office/powerpoint/2010/main" xmlns="" val="248899240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attacking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22:6</a:t>
            </a:r>
          </a:p>
          <a:p>
            <a:r>
              <a:rPr lang="en-US" dirty="0" smtClean="0"/>
              <a:t>Matthew </a:t>
            </a:r>
            <a:r>
              <a:rPr lang="en-US" dirty="0"/>
              <a:t>22:7</a:t>
            </a:r>
          </a:p>
          <a:p>
            <a:r>
              <a:rPr lang="en-US" dirty="0" smtClean="0"/>
              <a:t>You </a:t>
            </a:r>
            <a:r>
              <a:rPr lang="en-US" dirty="0"/>
              <a:t>aren’t just choosing not to accept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benefits of the invitation. You are choosing to </a:t>
            </a:r>
            <a:r>
              <a:rPr lang="en-US" dirty="0" smtClean="0"/>
              <a:t>accept God’s wrath. 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Thessalonians </a:t>
            </a:r>
            <a:r>
              <a:rPr lang="en-US" dirty="0" smtClean="0"/>
              <a:t>1:5–10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56351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faking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22:11–12</a:t>
            </a:r>
          </a:p>
          <a:p>
            <a:r>
              <a:rPr lang="en-US" dirty="0" smtClean="0"/>
              <a:t>Some </a:t>
            </a:r>
            <a:r>
              <a:rPr lang="en-US" dirty="0"/>
              <a:t>people aren’t changed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/>
              <a:t>the invitation.</a:t>
            </a:r>
          </a:p>
          <a:p>
            <a:r>
              <a:rPr lang="en-US" dirty="0" smtClean="0"/>
              <a:t>Matthew </a:t>
            </a:r>
            <a:r>
              <a:rPr lang="en-US" dirty="0"/>
              <a:t>28:18–20</a:t>
            </a:r>
          </a:p>
        </p:txBody>
      </p:sp>
    </p:spTree>
    <p:extLst>
      <p:ext uri="{BB962C8B-B14F-4D97-AF65-F5344CB8AC3E}">
        <p14:creationId xmlns:p14="http://schemas.microsoft.com/office/powerpoint/2010/main" xmlns="" val="195991351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changed by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22:9–10</a:t>
            </a:r>
          </a:p>
          <a:p>
            <a:r>
              <a:rPr lang="en-US" dirty="0" smtClean="0"/>
              <a:t>We </a:t>
            </a:r>
            <a:r>
              <a:rPr lang="en-US" dirty="0"/>
              <a:t>don’t deserve this </a:t>
            </a:r>
            <a:r>
              <a:rPr lang="en-US" dirty="0" smtClean="0"/>
              <a:t>invitation.</a:t>
            </a:r>
          </a:p>
          <a:p>
            <a:pPr lvl="1"/>
            <a:r>
              <a:rPr lang="en-US" dirty="0" smtClean="0"/>
              <a:t>Romans </a:t>
            </a:r>
            <a:r>
              <a:rPr lang="en-US" dirty="0"/>
              <a:t>3:23; Matthew </a:t>
            </a:r>
            <a:r>
              <a:rPr lang="en-US" dirty="0" smtClean="0"/>
              <a:t>22:7</a:t>
            </a:r>
            <a:endParaRPr lang="en-US" dirty="0"/>
          </a:p>
          <a:p>
            <a:r>
              <a:rPr lang="en-US" dirty="0" smtClean="0"/>
              <a:t>Matthew 10:37–39</a:t>
            </a:r>
            <a:br>
              <a:rPr lang="en-US" dirty="0" smtClean="0"/>
            </a:br>
            <a:r>
              <a:rPr lang="en-US" dirty="0" smtClean="0"/>
              <a:t>Philippians </a:t>
            </a:r>
            <a:r>
              <a:rPr lang="en-US" dirty="0"/>
              <a:t>3:8–11</a:t>
            </a:r>
          </a:p>
        </p:txBody>
      </p:sp>
    </p:spTree>
    <p:extLst>
      <p:ext uri="{BB962C8B-B14F-4D97-AF65-F5344CB8AC3E}">
        <p14:creationId xmlns:p14="http://schemas.microsoft.com/office/powerpoint/2010/main" xmlns="" val="35285875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91516391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164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Philippians 3:8–9</vt:lpstr>
      <vt:lpstr>Philippians 3:10–11</vt:lpstr>
      <vt:lpstr>Slide 3</vt:lpstr>
      <vt:lpstr>Slide 4</vt:lpstr>
      <vt:lpstr>Are you ignoring it?</vt:lpstr>
      <vt:lpstr>Are you attacking it?</vt:lpstr>
      <vt:lpstr>Are you faking it?</vt:lpstr>
      <vt:lpstr>Are you changed by it?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BoothRight</cp:lastModifiedBy>
  <cp:revision>5</cp:revision>
  <dcterms:created xsi:type="dcterms:W3CDTF">2013-04-07T12:05:09Z</dcterms:created>
  <dcterms:modified xsi:type="dcterms:W3CDTF">2013-04-07T17:00:35Z</dcterms:modified>
</cp:coreProperties>
</file>