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364" autoAdjust="0"/>
  </p:normalViewPr>
  <p:slideViewPr>
    <p:cSldViewPr>
      <p:cViewPr varScale="1">
        <p:scale>
          <a:sx n="81" d="100"/>
          <a:sy n="81" d="100"/>
        </p:scale>
        <p:origin x="-102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A3BD-2E06-4CC6-B320-48AA9E62E02D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4440-99BB-4766-9220-4527DF359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8492534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A3BD-2E06-4CC6-B320-48AA9E62E02D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4440-99BB-4766-9220-4527DF359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0282927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A3BD-2E06-4CC6-B320-48AA9E62E02D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4440-99BB-4766-9220-4527DF359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0173141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A3BD-2E06-4CC6-B320-48AA9E62E02D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4440-99BB-4766-9220-4527DF359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1929182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A3BD-2E06-4CC6-B320-48AA9E62E02D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4440-99BB-4766-9220-4527DF359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2727415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A3BD-2E06-4CC6-B320-48AA9E62E02D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4440-99BB-4766-9220-4527DF359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883545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A3BD-2E06-4CC6-B320-48AA9E62E02D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4440-99BB-4766-9220-4527DF359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88027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A3BD-2E06-4CC6-B320-48AA9E62E02D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4440-99BB-4766-9220-4527DF359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5287347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A3BD-2E06-4CC6-B320-48AA9E62E02D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4440-99BB-4766-9220-4527DF359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8757733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A3BD-2E06-4CC6-B320-48AA9E62E02D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4440-99BB-4766-9220-4527DF359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7688210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9A3BD-2E06-4CC6-B320-48AA9E62E02D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34440-99BB-4766-9220-4527DF359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4805754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A3BD-2E06-4CC6-B320-48AA9E62E02D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34440-99BB-4766-9220-4527DF3594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17077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Exodus 25:20–22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295400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 smtClean="0">
                <a:solidFill>
                  <a:schemeClr val="bg1"/>
                </a:solidFill>
              </a:rPr>
              <a:t>20</a:t>
            </a:r>
            <a:r>
              <a:rPr lang="en-US" sz="2800" b="1" dirty="0" smtClean="0">
                <a:solidFill>
                  <a:schemeClr val="bg1"/>
                </a:solidFill>
              </a:rPr>
              <a:t>The </a:t>
            </a:r>
            <a:r>
              <a:rPr lang="en-US" sz="2800" b="1" dirty="0">
                <a:solidFill>
                  <a:schemeClr val="bg1"/>
                </a:solidFill>
              </a:rPr>
              <a:t>cherubim shall spread out their wings above, overshadowing the mercy seat with their wings, their faces one to another; toward the mercy seat shall the faces of the cherubim be.  </a:t>
            </a:r>
            <a:r>
              <a:rPr lang="en-US" sz="2800" b="1" baseline="30000" dirty="0" smtClean="0">
                <a:solidFill>
                  <a:schemeClr val="bg1"/>
                </a:solidFill>
              </a:rPr>
              <a:t>21</a:t>
            </a:r>
            <a:r>
              <a:rPr lang="en-US" sz="2800" b="1" dirty="0" smtClean="0">
                <a:solidFill>
                  <a:schemeClr val="bg1"/>
                </a:solidFill>
              </a:rPr>
              <a:t>And </a:t>
            </a:r>
            <a:r>
              <a:rPr lang="en-US" sz="2800" b="1" dirty="0">
                <a:solidFill>
                  <a:schemeClr val="bg1"/>
                </a:solidFill>
              </a:rPr>
              <a:t>you shall put the mercy seat on the top of the ark, and in the ark you shall put the testimony that I shall give you.  </a:t>
            </a:r>
            <a:r>
              <a:rPr lang="en-US" sz="2800" b="1" baseline="30000" dirty="0" smtClean="0">
                <a:solidFill>
                  <a:schemeClr val="bg1"/>
                </a:solidFill>
              </a:rPr>
              <a:t>22</a:t>
            </a:r>
            <a:r>
              <a:rPr lang="en-US" sz="2800" b="1" dirty="0" smtClean="0">
                <a:solidFill>
                  <a:schemeClr val="bg1"/>
                </a:solidFill>
              </a:rPr>
              <a:t>There </a:t>
            </a:r>
            <a:r>
              <a:rPr lang="en-US" sz="2800" b="1" dirty="0">
                <a:solidFill>
                  <a:schemeClr val="bg1"/>
                </a:solidFill>
              </a:rPr>
              <a:t>I will meet with you, and from above the mercy seat, from between the two cherubim that are on the ark of the testimony, I will speak with you about all that I will give you in commandment for the people of Israel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179807525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289645580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452050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tragic story of </a:t>
            </a:r>
            <a:r>
              <a:rPr lang="en-US" dirty="0" err="1" smtClean="0"/>
              <a:t>Uzzah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Ark was </a:t>
            </a:r>
            <a:r>
              <a:rPr lang="en-US" dirty="0" smtClean="0"/>
              <a:t>important.</a:t>
            </a:r>
          </a:p>
          <a:p>
            <a:pPr lvl="1"/>
            <a:r>
              <a:rPr lang="en-US" dirty="0" smtClean="0"/>
              <a:t>Numbers </a:t>
            </a:r>
            <a:r>
              <a:rPr lang="en-US" dirty="0"/>
              <a:t>10:33; Joshua 3:3; Exodus </a:t>
            </a:r>
            <a:r>
              <a:rPr lang="en-US" dirty="0" smtClean="0"/>
              <a:t>25:20–22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Israelites used the Ark in battle against the </a:t>
            </a:r>
            <a:r>
              <a:rPr lang="en-US" dirty="0" smtClean="0"/>
              <a:t>Philistines.</a:t>
            </a:r>
          </a:p>
          <a:p>
            <a:pPr lvl="1"/>
            <a:r>
              <a:rPr lang="en-US" dirty="0" smtClean="0"/>
              <a:t>1 </a:t>
            </a:r>
            <a:r>
              <a:rPr lang="en-US" dirty="0"/>
              <a:t>Samuel </a:t>
            </a:r>
            <a:r>
              <a:rPr lang="en-US" dirty="0" smtClean="0"/>
              <a:t>4</a:t>
            </a:r>
          </a:p>
          <a:p>
            <a:r>
              <a:rPr lang="en-US" dirty="0" smtClean="0"/>
              <a:t>David decides to return to Ark to the capital.</a:t>
            </a:r>
          </a:p>
          <a:p>
            <a:pPr lvl="1"/>
            <a:r>
              <a:rPr lang="en-US" dirty="0" smtClean="0"/>
              <a:t>1 Chronicles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197003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</a:t>
            </a:r>
            <a:r>
              <a:rPr lang="en-US" dirty="0" err="1" smtClean="0"/>
              <a:t>Uzzah</a:t>
            </a:r>
            <a:r>
              <a:rPr lang="en-US" dirty="0" smtClean="0"/>
              <a:t> die?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Ark was transported by cart instead of by the Levites. </a:t>
            </a:r>
          </a:p>
          <a:p>
            <a:r>
              <a:rPr lang="en-US" dirty="0" err="1" smtClean="0"/>
              <a:t>Uzzah</a:t>
            </a:r>
            <a:r>
              <a:rPr lang="en-US" dirty="0" smtClean="0"/>
              <a:t> showed irreverence by touching the Ark.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6317625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learn?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ends do not justify the means.</a:t>
            </a:r>
          </a:p>
          <a:p>
            <a:r>
              <a:rPr lang="en-US" dirty="0" smtClean="0"/>
              <a:t>Sincerity is important but it’s no substitute for obedience. </a:t>
            </a:r>
          </a:p>
          <a:p>
            <a:r>
              <a:rPr lang="en-US" dirty="0" smtClean="0"/>
              <a:t>Just because everyone else is doing it doesn’t mean it is right.</a:t>
            </a:r>
          </a:p>
        </p:txBody>
      </p:sp>
    </p:spTree>
    <p:extLst>
      <p:ext uri="{BB962C8B-B14F-4D97-AF65-F5344CB8AC3E}">
        <p14:creationId xmlns:p14="http://schemas.microsoft.com/office/powerpoint/2010/main" xmlns="" val="9483178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learn?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decisions impact others besides you.</a:t>
            </a:r>
          </a:p>
          <a:p>
            <a:r>
              <a:rPr lang="en-US" dirty="0" smtClean="0"/>
              <a:t>There is a need to speak up when God isn’t being obeyed. </a:t>
            </a:r>
          </a:p>
          <a:p>
            <a:r>
              <a:rPr lang="en-US" dirty="0" smtClean="0"/>
              <a:t>God expects us to obey Him in all things.</a:t>
            </a:r>
          </a:p>
        </p:txBody>
      </p:sp>
    </p:spTree>
    <p:extLst>
      <p:ext uri="{BB962C8B-B14F-4D97-AF65-F5344CB8AC3E}">
        <p14:creationId xmlns:p14="http://schemas.microsoft.com/office/powerpoint/2010/main" xmlns="" val="127328484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849407167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256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Exodus 25:20–22</vt:lpstr>
      <vt:lpstr>Slide 2</vt:lpstr>
      <vt:lpstr>Slide 3</vt:lpstr>
      <vt:lpstr>The tragic story of Uzzah:</vt:lpstr>
      <vt:lpstr>Why did Uzzah die?</vt:lpstr>
      <vt:lpstr>What do we learn? </vt:lpstr>
      <vt:lpstr>What do we learn? 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Exodus 25:20–22</dc:title>
  <dc:creator>Owner</dc:creator>
  <cp:lastModifiedBy>BoothRight</cp:lastModifiedBy>
  <cp:revision>2</cp:revision>
  <dcterms:created xsi:type="dcterms:W3CDTF">2013-04-07T12:13:01Z</dcterms:created>
  <dcterms:modified xsi:type="dcterms:W3CDTF">2013-04-07T17:06:00Z</dcterms:modified>
</cp:coreProperties>
</file>