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533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611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054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20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378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7347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68923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5367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72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014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2627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4C2-5210-4CFD-A226-F5D73E4518A1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D3DF-BD57-482D-8656-414985EA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Matthew 16:24–26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229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</a:rPr>
              <a:t>24</a:t>
            </a:r>
            <a:r>
              <a:rPr lang="en-US" sz="3200" b="1" dirty="0" smtClean="0">
                <a:solidFill>
                  <a:schemeClr val="bg1"/>
                </a:solidFill>
              </a:rPr>
              <a:t>Then </a:t>
            </a:r>
            <a:r>
              <a:rPr lang="en-US" sz="3200" b="1" dirty="0">
                <a:solidFill>
                  <a:schemeClr val="bg1"/>
                </a:solidFill>
              </a:rPr>
              <a:t>Jesus told his disciples, "If anyone would come after me, let him deny himself and take up his cross and follow me. 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25</a:t>
            </a:r>
            <a:r>
              <a:rPr lang="en-US" sz="3200" b="1" dirty="0" smtClean="0">
                <a:solidFill>
                  <a:schemeClr val="bg1"/>
                </a:solidFill>
              </a:rPr>
              <a:t>For </a:t>
            </a:r>
            <a:r>
              <a:rPr lang="en-US" sz="3200" b="1" dirty="0">
                <a:solidFill>
                  <a:schemeClr val="bg1"/>
                </a:solidFill>
              </a:rPr>
              <a:t>whoever would save his life will lose it, but whoever loses his life for my sake will find it. 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26</a:t>
            </a:r>
            <a:r>
              <a:rPr lang="en-US" sz="3200" b="1" dirty="0" smtClean="0">
                <a:solidFill>
                  <a:schemeClr val="bg1"/>
                </a:solidFill>
              </a:rPr>
              <a:t>For </a:t>
            </a:r>
            <a:r>
              <a:rPr lang="en-US" sz="3200" b="1" dirty="0">
                <a:solidFill>
                  <a:schemeClr val="bg1"/>
                </a:solidFill>
              </a:rPr>
              <a:t>what will it profit a man if he gains the whole world and forfeits his soul? Or what shall a man give in return for his soul?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432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7309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1913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Indulge Yourself.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Indulge: “to take unrestrained pleasure in; to yield to the desire of.”</a:t>
            </a:r>
          </a:p>
          <a:p>
            <a:r>
              <a:rPr lang="en-US" dirty="0" smtClean="0"/>
              <a:t>Jesus’s message was one of sacrifice. </a:t>
            </a:r>
          </a:p>
          <a:p>
            <a:pPr lvl="1"/>
            <a:r>
              <a:rPr lang="en-US" dirty="0" smtClean="0"/>
              <a:t>Matthew 10:34–39</a:t>
            </a:r>
          </a:p>
          <a:p>
            <a:pPr lvl="1"/>
            <a:r>
              <a:rPr lang="en-US" dirty="0" smtClean="0"/>
              <a:t>Matthew 16:24–26</a:t>
            </a:r>
          </a:p>
          <a:p>
            <a:r>
              <a:rPr lang="en-US" dirty="0" smtClean="0"/>
              <a:t>He lived that message! (Philippians 2:5–8).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3667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up your cross, when you can.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choose the path of least </a:t>
            </a:r>
            <a:r>
              <a:rPr lang="en-US" dirty="0" err="1" smtClean="0"/>
              <a:t>resisitance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“Pick up your cross” (Matthew 16:24–26).</a:t>
            </a:r>
          </a:p>
          <a:p>
            <a:r>
              <a:rPr lang="en-US" dirty="0" smtClean="0"/>
              <a:t>Paul took up his cross.</a:t>
            </a:r>
          </a:p>
          <a:p>
            <a:pPr lvl="1"/>
            <a:r>
              <a:rPr lang="en-US" dirty="0" smtClean="0"/>
              <a:t>Acts 9:22–23, 26</a:t>
            </a:r>
          </a:p>
          <a:p>
            <a:pPr lvl="1"/>
            <a:r>
              <a:rPr lang="en-US" dirty="0" smtClean="0"/>
              <a:t>1 Corinthians 9:3–6</a:t>
            </a:r>
          </a:p>
          <a:p>
            <a:pPr lvl="1"/>
            <a:r>
              <a:rPr lang="en-US" dirty="0" smtClean="0"/>
              <a:t>2 Corinthians 11:23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232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Him when you can.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plans do you have for life?</a:t>
            </a:r>
          </a:p>
          <a:p>
            <a:r>
              <a:rPr lang="en-US" smtClean="0"/>
              <a:t>“Follow Me” (Matthew 16:24–26).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762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20691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185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Matthew 16:24–26</vt:lpstr>
      <vt:lpstr>PowerPoint Presentation</vt:lpstr>
      <vt:lpstr>PowerPoint Presentation</vt:lpstr>
      <vt:lpstr>Indulge Yourself. </vt:lpstr>
      <vt:lpstr>Take up your cross, when you can.</vt:lpstr>
      <vt:lpstr>Follow Him when you can.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4</cp:revision>
  <dcterms:created xsi:type="dcterms:W3CDTF">2013-03-31T11:28:29Z</dcterms:created>
  <dcterms:modified xsi:type="dcterms:W3CDTF">2013-03-31T12:11:48Z</dcterms:modified>
</cp:coreProperties>
</file>