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3" r:id="rId9"/>
    <p:sldId id="265" r:id="rId10"/>
    <p:sldId id="266" r:id="rId11"/>
    <p:sldId id="26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A6CCD0-4CCC-4FB4-B1D3-CF4BD6048EC1}"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327153595"/>
      </p:ext>
    </p:extLst>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6CCD0-4CCC-4FB4-B1D3-CF4BD6048EC1}"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2544225063"/>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6CCD0-4CCC-4FB4-B1D3-CF4BD6048EC1}"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129531441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6CCD0-4CCC-4FB4-B1D3-CF4BD6048EC1}"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3177120657"/>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A6CCD0-4CCC-4FB4-B1D3-CF4BD6048EC1}"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310834782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A6CCD0-4CCC-4FB4-B1D3-CF4BD6048EC1}"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2713926725"/>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A6CCD0-4CCC-4FB4-B1D3-CF4BD6048EC1}" type="datetimeFigureOut">
              <a:rPr lang="en-US" smtClean="0"/>
              <a:t>3/17/2013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380268498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A6CCD0-4CCC-4FB4-B1D3-CF4BD6048EC1}" type="datetimeFigureOut">
              <a:rPr lang="en-US" smtClean="0"/>
              <a:t>3/17/2013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3004074070"/>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6CCD0-4CCC-4FB4-B1D3-CF4BD6048EC1}" type="datetimeFigureOut">
              <a:rPr lang="en-US" smtClean="0"/>
              <a:t>3/17/2013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2755998457"/>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6CCD0-4CCC-4FB4-B1D3-CF4BD6048EC1}"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1806435867"/>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6CCD0-4CCC-4FB4-B1D3-CF4BD6048EC1}"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2C26C-340D-4EA8-BDC7-9885D56428C6}" type="slidenum">
              <a:rPr lang="en-US" smtClean="0"/>
              <a:t>‹#›</a:t>
            </a:fld>
            <a:endParaRPr lang="en-US"/>
          </a:p>
        </p:txBody>
      </p:sp>
    </p:spTree>
    <p:extLst>
      <p:ext uri="{BB962C8B-B14F-4D97-AF65-F5344CB8AC3E}">
        <p14:creationId xmlns:p14="http://schemas.microsoft.com/office/powerpoint/2010/main" val="3497401900"/>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8647" t="2667" r="8646" b="14567"/>
          <a:stretch/>
        </p:blipFill>
        <p:spPr>
          <a:xfrm>
            <a:off x="0" y="-4963"/>
            <a:ext cx="9144000" cy="6862963"/>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3581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6CCD0-4CCC-4FB4-B1D3-CF4BD6048EC1}" type="datetimeFigureOut">
              <a:rPr lang="en-US" smtClean="0"/>
              <a:t>3/17/2013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2C26C-340D-4EA8-BDC7-9885D56428C6}" type="slidenum">
              <a:rPr lang="en-US" smtClean="0"/>
              <a:t>‹#›</a:t>
            </a:fld>
            <a:endParaRPr lang="en-US"/>
          </a:p>
        </p:txBody>
      </p:sp>
    </p:spTree>
    <p:extLst>
      <p:ext uri="{BB962C8B-B14F-4D97-AF65-F5344CB8AC3E}">
        <p14:creationId xmlns:p14="http://schemas.microsoft.com/office/powerpoint/2010/main" val="3584292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Ephesians 4:15–16</a:t>
            </a:r>
            <a:endParaRPr lang="en-US" dirty="0"/>
          </a:p>
        </p:txBody>
      </p:sp>
      <p:sp>
        <p:nvSpPr>
          <p:cNvPr id="5" name="TextBox 4"/>
          <p:cNvSpPr txBox="1"/>
          <p:nvPr/>
        </p:nvSpPr>
        <p:spPr>
          <a:xfrm>
            <a:off x="472440" y="1143000"/>
            <a:ext cx="8229600" cy="4093428"/>
          </a:xfrm>
          <a:prstGeom prst="rect">
            <a:avLst/>
          </a:prstGeom>
          <a:noFill/>
        </p:spPr>
        <p:txBody>
          <a:bodyPr wrap="square" rtlCol="0">
            <a:spAutoFit/>
          </a:bodyPr>
          <a:lstStyle/>
          <a:p>
            <a:r>
              <a:rPr lang="en-US" sz="3200" b="1" dirty="0" smtClean="0"/>
              <a:t>Rather</a:t>
            </a:r>
            <a:r>
              <a:rPr lang="en-US" sz="3200" b="1" dirty="0"/>
              <a:t>, speaking the truth in love, we are to grow up in every way into him who is the head, into </a:t>
            </a:r>
            <a:r>
              <a:rPr lang="en-US" sz="3200" b="1" dirty="0" smtClean="0"/>
              <a:t>Christ, from </a:t>
            </a:r>
            <a:r>
              <a:rPr lang="en-US" sz="3200" b="1" dirty="0"/>
              <a:t>whom the whole body, joined and held together by every joint with which it is equipped, when each part is working properly, makes the body grow so that it builds itself up in love.</a:t>
            </a:r>
          </a:p>
          <a:p>
            <a:endParaRPr lang="en-US" dirty="0"/>
          </a:p>
          <a:p>
            <a:endParaRPr lang="en-US" dirty="0"/>
          </a:p>
        </p:txBody>
      </p:sp>
    </p:spTree>
    <p:extLst>
      <p:ext uri="{BB962C8B-B14F-4D97-AF65-F5344CB8AC3E}">
        <p14:creationId xmlns:p14="http://schemas.microsoft.com/office/powerpoint/2010/main" val="296065717"/>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people who show mercy.</a:t>
            </a:r>
            <a:endParaRPr lang="en-US" dirty="0"/>
          </a:p>
        </p:txBody>
      </p:sp>
      <p:sp>
        <p:nvSpPr>
          <p:cNvPr id="3" name="Content Placeholder 2"/>
          <p:cNvSpPr>
            <a:spLocks noGrp="1"/>
          </p:cNvSpPr>
          <p:nvPr>
            <p:ph idx="1"/>
          </p:nvPr>
        </p:nvSpPr>
        <p:spPr/>
        <p:txBody>
          <a:bodyPr/>
          <a:lstStyle/>
          <a:p>
            <a:r>
              <a:rPr lang="en-US" dirty="0" smtClean="0"/>
              <a:t>Romans 12:8</a:t>
            </a:r>
          </a:p>
          <a:p>
            <a:r>
              <a:rPr lang="en-US" dirty="0" smtClean="0"/>
              <a:t>Jude 22–23</a:t>
            </a:r>
            <a:endParaRPr lang="en-US" dirty="0"/>
          </a:p>
        </p:txBody>
      </p:sp>
    </p:spTree>
    <p:extLst>
      <p:ext uri="{BB962C8B-B14F-4D97-AF65-F5344CB8AC3E}">
        <p14:creationId xmlns:p14="http://schemas.microsoft.com/office/powerpoint/2010/main" val="59857423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2414424"/>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4485006"/>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94804159"/>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preachers.</a:t>
            </a:r>
            <a:endParaRPr lang="en-US" dirty="0"/>
          </a:p>
        </p:txBody>
      </p:sp>
      <p:sp>
        <p:nvSpPr>
          <p:cNvPr id="3" name="Content Placeholder 2"/>
          <p:cNvSpPr>
            <a:spLocks noGrp="1"/>
          </p:cNvSpPr>
          <p:nvPr>
            <p:ph idx="1"/>
          </p:nvPr>
        </p:nvSpPr>
        <p:spPr/>
        <p:txBody>
          <a:bodyPr/>
          <a:lstStyle/>
          <a:p>
            <a:r>
              <a:rPr lang="en-US" dirty="0"/>
              <a:t>Romans 12:6</a:t>
            </a:r>
          </a:p>
          <a:p>
            <a:r>
              <a:rPr lang="en-US" dirty="0" smtClean="0"/>
              <a:t>Romans </a:t>
            </a:r>
            <a:r>
              <a:rPr lang="en-US" dirty="0"/>
              <a:t>10:14–15</a:t>
            </a:r>
          </a:p>
        </p:txBody>
      </p:sp>
    </p:spTree>
    <p:extLst>
      <p:ext uri="{BB962C8B-B14F-4D97-AF65-F5344CB8AC3E}">
        <p14:creationId xmlns:p14="http://schemas.microsoft.com/office/powerpoint/2010/main" val="4136557865"/>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ministers.</a:t>
            </a:r>
            <a:endParaRPr lang="en-US" dirty="0"/>
          </a:p>
        </p:txBody>
      </p:sp>
      <p:sp>
        <p:nvSpPr>
          <p:cNvPr id="3" name="Content Placeholder 2"/>
          <p:cNvSpPr>
            <a:spLocks noGrp="1"/>
          </p:cNvSpPr>
          <p:nvPr>
            <p:ph idx="1"/>
          </p:nvPr>
        </p:nvSpPr>
        <p:spPr/>
        <p:txBody>
          <a:bodyPr/>
          <a:lstStyle/>
          <a:p>
            <a:r>
              <a:rPr lang="sv-SE" dirty="0" smtClean="0"/>
              <a:t>Romans 12:7</a:t>
            </a:r>
          </a:p>
          <a:p>
            <a:r>
              <a:rPr lang="sv-SE" dirty="0" smtClean="0"/>
              <a:t>Galatians 5:13–14</a:t>
            </a:r>
            <a:endParaRPr lang="en-US" dirty="0"/>
          </a:p>
        </p:txBody>
      </p:sp>
    </p:spTree>
    <p:extLst>
      <p:ext uri="{BB962C8B-B14F-4D97-AF65-F5344CB8AC3E}">
        <p14:creationId xmlns:p14="http://schemas.microsoft.com/office/powerpoint/2010/main" val="419910545"/>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teachers.</a:t>
            </a:r>
            <a:endParaRPr lang="en-US" dirty="0"/>
          </a:p>
        </p:txBody>
      </p:sp>
      <p:sp>
        <p:nvSpPr>
          <p:cNvPr id="3" name="Content Placeholder 2"/>
          <p:cNvSpPr>
            <a:spLocks noGrp="1"/>
          </p:cNvSpPr>
          <p:nvPr>
            <p:ph idx="1"/>
          </p:nvPr>
        </p:nvSpPr>
        <p:spPr/>
        <p:txBody>
          <a:bodyPr/>
          <a:lstStyle/>
          <a:p>
            <a:r>
              <a:rPr lang="en-US" dirty="0" smtClean="0"/>
              <a:t>Romans 12:7</a:t>
            </a:r>
          </a:p>
          <a:p>
            <a:r>
              <a:rPr lang="en-US" dirty="0" smtClean="0"/>
              <a:t>2 Timothy 2:1–2; Hebrews 5:11–14; </a:t>
            </a:r>
            <a:br>
              <a:rPr lang="en-US" dirty="0" smtClean="0"/>
            </a:br>
            <a:r>
              <a:rPr lang="en-US" dirty="0" smtClean="0"/>
              <a:t>Acts 18:24–26; Titus 2:3–4</a:t>
            </a:r>
            <a:endParaRPr lang="en-US" dirty="0"/>
          </a:p>
        </p:txBody>
      </p:sp>
    </p:spTree>
    <p:extLst>
      <p:ext uri="{BB962C8B-B14F-4D97-AF65-F5344CB8AC3E}">
        <p14:creationId xmlns:p14="http://schemas.microsoft.com/office/powerpoint/2010/main" val="100144924"/>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exhorters.</a:t>
            </a:r>
            <a:endParaRPr lang="en-US" dirty="0"/>
          </a:p>
        </p:txBody>
      </p:sp>
      <p:sp>
        <p:nvSpPr>
          <p:cNvPr id="3" name="Content Placeholder 2"/>
          <p:cNvSpPr>
            <a:spLocks noGrp="1"/>
          </p:cNvSpPr>
          <p:nvPr>
            <p:ph idx="1"/>
          </p:nvPr>
        </p:nvSpPr>
        <p:spPr/>
        <p:txBody>
          <a:bodyPr/>
          <a:lstStyle/>
          <a:p>
            <a:r>
              <a:rPr lang="en-US" dirty="0" smtClean="0"/>
              <a:t>Romans 12:8</a:t>
            </a:r>
          </a:p>
          <a:p>
            <a:r>
              <a:rPr lang="en-US" dirty="0" smtClean="0"/>
              <a:t>Hebrews 10:24–25; Acts 4:36; 11:22–24</a:t>
            </a:r>
            <a:endParaRPr lang="en-US" dirty="0"/>
          </a:p>
        </p:txBody>
      </p:sp>
    </p:spTree>
    <p:extLst>
      <p:ext uri="{BB962C8B-B14F-4D97-AF65-F5344CB8AC3E}">
        <p14:creationId xmlns:p14="http://schemas.microsoft.com/office/powerpoint/2010/main" val="395403438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givers.</a:t>
            </a:r>
            <a:endParaRPr lang="en-US" dirty="0"/>
          </a:p>
        </p:txBody>
      </p:sp>
      <p:sp>
        <p:nvSpPr>
          <p:cNvPr id="3" name="Content Placeholder 2"/>
          <p:cNvSpPr>
            <a:spLocks noGrp="1"/>
          </p:cNvSpPr>
          <p:nvPr>
            <p:ph idx="1"/>
          </p:nvPr>
        </p:nvSpPr>
        <p:spPr/>
        <p:txBody>
          <a:bodyPr/>
          <a:lstStyle/>
          <a:p>
            <a:r>
              <a:rPr lang="en-US" dirty="0"/>
              <a:t>Romans 12:8</a:t>
            </a:r>
          </a:p>
          <a:p>
            <a:r>
              <a:rPr lang="en-US" dirty="0" smtClean="0"/>
              <a:t>Acts 20:35</a:t>
            </a:r>
            <a:br>
              <a:rPr lang="en-US" dirty="0" smtClean="0"/>
            </a:br>
            <a:r>
              <a:rPr lang="en-US" dirty="0" smtClean="0"/>
              <a:t>Galatians 6:10</a:t>
            </a:r>
            <a:br>
              <a:rPr lang="en-US" dirty="0" smtClean="0"/>
            </a:br>
            <a:r>
              <a:rPr lang="en-US" dirty="0" smtClean="0"/>
              <a:t>2 </a:t>
            </a:r>
            <a:r>
              <a:rPr lang="en-US" dirty="0"/>
              <a:t>Corinthians 8:1–5</a:t>
            </a:r>
          </a:p>
        </p:txBody>
      </p:sp>
    </p:spTree>
    <p:extLst>
      <p:ext uri="{BB962C8B-B14F-4D97-AF65-F5344CB8AC3E}">
        <p14:creationId xmlns:p14="http://schemas.microsoft.com/office/powerpoint/2010/main" val="566517321"/>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leaders.</a:t>
            </a:r>
            <a:endParaRPr lang="en-US" dirty="0"/>
          </a:p>
        </p:txBody>
      </p:sp>
      <p:sp>
        <p:nvSpPr>
          <p:cNvPr id="3" name="Content Placeholder 2"/>
          <p:cNvSpPr>
            <a:spLocks noGrp="1"/>
          </p:cNvSpPr>
          <p:nvPr>
            <p:ph idx="1"/>
          </p:nvPr>
        </p:nvSpPr>
        <p:spPr/>
        <p:txBody>
          <a:bodyPr/>
          <a:lstStyle/>
          <a:p>
            <a:r>
              <a:rPr lang="en-US" dirty="0"/>
              <a:t>Romans 12:8</a:t>
            </a:r>
          </a:p>
          <a:p>
            <a:r>
              <a:rPr lang="en-US" dirty="0" smtClean="0"/>
              <a:t>1 </a:t>
            </a:r>
            <a:r>
              <a:rPr lang="en-US" dirty="0"/>
              <a:t>Peter 5:1–3</a:t>
            </a:r>
          </a:p>
        </p:txBody>
      </p:sp>
    </p:spTree>
    <p:extLst>
      <p:ext uri="{BB962C8B-B14F-4D97-AF65-F5344CB8AC3E}">
        <p14:creationId xmlns:p14="http://schemas.microsoft.com/office/powerpoint/2010/main" val="3622220096"/>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137</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Ephesians 4:15–16</vt:lpstr>
      <vt:lpstr>PowerPoint Presentation</vt:lpstr>
      <vt:lpstr>PowerPoint Presentation</vt:lpstr>
      <vt:lpstr>We need preachers.</vt:lpstr>
      <vt:lpstr>We need ministers.</vt:lpstr>
      <vt:lpstr>We need teachers.</vt:lpstr>
      <vt:lpstr>We need exhorters.</vt:lpstr>
      <vt:lpstr>We need givers.</vt:lpstr>
      <vt:lpstr>We need leaders.</vt:lpstr>
      <vt:lpstr>We need people who show mercy.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2013-03-17T12:19:34Z</dcterms:created>
  <dcterms:modified xsi:type="dcterms:W3CDTF">2013-03-17T12:28:31Z</dcterms:modified>
</cp:coreProperties>
</file>