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5" r:id="rId9"/>
    <p:sldId id="260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96" y="-55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6CCD0-4CCC-4FB4-B1D3-CF4BD6048EC1}" type="datetimeFigureOut">
              <a:rPr lang="en-US" smtClean="0"/>
              <a:t>3/17/2013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2C26C-340D-4EA8-BDC7-9885D5642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153595"/>
      </p:ext>
    </p:extLst>
  </p:cSld>
  <p:clrMapOvr>
    <a:masterClrMapping/>
  </p:clrMapOvr>
  <p:transition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6CCD0-4CCC-4FB4-B1D3-CF4BD6048EC1}" type="datetimeFigureOut">
              <a:rPr lang="en-US" smtClean="0"/>
              <a:t>3/17/2013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2C26C-340D-4EA8-BDC7-9885D5642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4225063"/>
      </p:ext>
    </p:extLst>
  </p:cSld>
  <p:clrMapOvr>
    <a:masterClrMapping/>
  </p:clrMapOvr>
  <p:transition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6CCD0-4CCC-4FB4-B1D3-CF4BD6048EC1}" type="datetimeFigureOut">
              <a:rPr lang="en-US" smtClean="0"/>
              <a:t>3/17/2013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2C26C-340D-4EA8-BDC7-9885D5642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314410"/>
      </p:ext>
    </p:extLst>
  </p:cSld>
  <p:clrMapOvr>
    <a:masterClrMapping/>
  </p:clrMapOvr>
  <p:transition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6CCD0-4CCC-4FB4-B1D3-CF4BD6048EC1}" type="datetimeFigureOut">
              <a:rPr lang="en-US" smtClean="0"/>
              <a:t>3/17/2013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2C26C-340D-4EA8-BDC7-9885D5642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120657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6CCD0-4CCC-4FB4-B1D3-CF4BD6048EC1}" type="datetimeFigureOut">
              <a:rPr lang="en-US" smtClean="0"/>
              <a:t>3/17/2013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2C26C-340D-4EA8-BDC7-9885D5642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347820"/>
      </p:ext>
    </p:extLst>
  </p:cSld>
  <p:clrMapOvr>
    <a:masterClrMapping/>
  </p:clrMapOvr>
  <p:transition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6CCD0-4CCC-4FB4-B1D3-CF4BD6048EC1}" type="datetimeFigureOut">
              <a:rPr lang="en-US" smtClean="0"/>
              <a:t>3/17/2013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2C26C-340D-4EA8-BDC7-9885D5642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926725"/>
      </p:ext>
    </p:extLst>
  </p:cSld>
  <p:clrMapOvr>
    <a:masterClrMapping/>
  </p:clrMapOvr>
  <p:transition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6CCD0-4CCC-4FB4-B1D3-CF4BD6048EC1}" type="datetimeFigureOut">
              <a:rPr lang="en-US" smtClean="0"/>
              <a:t>3/17/2013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2C26C-340D-4EA8-BDC7-9885D5642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2684983"/>
      </p:ext>
    </p:extLst>
  </p:cSld>
  <p:clrMapOvr>
    <a:masterClrMapping/>
  </p:clrMapOvr>
  <p:transition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6CCD0-4CCC-4FB4-B1D3-CF4BD6048EC1}" type="datetimeFigureOut">
              <a:rPr lang="en-US" smtClean="0"/>
              <a:t>3/17/2013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2C26C-340D-4EA8-BDC7-9885D5642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4074070"/>
      </p:ext>
    </p:extLst>
  </p:cSld>
  <p:clrMapOvr>
    <a:masterClrMapping/>
  </p:clrMapOvr>
  <p:transition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6CCD0-4CCC-4FB4-B1D3-CF4BD6048EC1}" type="datetimeFigureOut">
              <a:rPr lang="en-US" smtClean="0"/>
              <a:t>3/17/2013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2C26C-340D-4EA8-BDC7-9885D5642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998457"/>
      </p:ext>
    </p:extLst>
  </p:cSld>
  <p:clrMapOvr>
    <a:masterClrMapping/>
  </p:clrMapOvr>
  <p:transition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6CCD0-4CCC-4FB4-B1D3-CF4BD6048EC1}" type="datetimeFigureOut">
              <a:rPr lang="en-US" smtClean="0"/>
              <a:t>3/17/2013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2C26C-340D-4EA8-BDC7-9885D5642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435867"/>
      </p:ext>
    </p:extLst>
  </p:cSld>
  <p:clrMapOvr>
    <a:masterClrMapping/>
  </p:clrMapOvr>
  <p:transition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A6CCD0-4CCC-4FB4-B1D3-CF4BD6048EC1}" type="datetimeFigureOut">
              <a:rPr lang="en-US" smtClean="0"/>
              <a:t>3/17/2013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2C26C-340D-4EA8-BDC7-9885D5642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401900"/>
      </p:ext>
    </p:extLst>
  </p:cSld>
  <p:clrMapOvr>
    <a:masterClrMapping/>
  </p:clrMapOvr>
  <p:transition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863" b="8863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A6CCD0-4CCC-4FB4-B1D3-CF4BD6048EC1}" type="datetimeFigureOut">
              <a:rPr lang="en-US" smtClean="0"/>
              <a:t>3/17/2013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62C26C-340D-4EA8-BDC7-9885D56428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4292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>
        <p:tmplLst>
          <p:tmpl lvl="1">
            <p:tnLst>
              <p:par>
                <p:cTn presetID="2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2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2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2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22" presetClass="entr" presetSubtype="2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right)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  <p:txStyles>
    <p:titleStyle>
      <a:lvl1pPr algn="r" defTabSz="9144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0" eaLnBrk="1" latinLnBrk="0" hangingPunct="1">
        <a:spcBef>
          <a:spcPct val="20000"/>
        </a:spcBef>
        <a:buFont typeface="Arial" pitchFamily="34" charset="0"/>
        <a:buChar char="•"/>
        <a:defRPr sz="3200" b="1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r" defTabSz="914400" rtl="0" eaLnBrk="1" latinLnBrk="0" hangingPunct="1">
        <a:spcBef>
          <a:spcPct val="20000"/>
        </a:spcBef>
        <a:buFont typeface="Arial" pitchFamily="34" charset="0"/>
        <a:buChar char="–"/>
        <a:defRPr sz="2800" b="1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r" defTabSz="914400" rtl="0" eaLnBrk="1" latinLnBrk="0" hangingPunct="1">
        <a:spcBef>
          <a:spcPct val="20000"/>
        </a:spcBef>
        <a:buFont typeface="Arial" pitchFamily="34" charset="0"/>
        <a:buChar char="•"/>
        <a:defRPr sz="2400" b="1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r" defTabSz="914400" rtl="0" eaLnBrk="1" latinLnBrk="0" hangingPunct="1">
        <a:spcBef>
          <a:spcPct val="20000"/>
        </a:spcBef>
        <a:buFont typeface="Arial" pitchFamily="34" charset="0"/>
        <a:buChar char="–"/>
        <a:defRPr sz="2000" b="1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r" defTabSz="914400" rtl="0" eaLnBrk="1" latinLnBrk="0" hangingPunct="1">
        <a:spcBef>
          <a:spcPct val="20000"/>
        </a:spcBef>
        <a:buFont typeface="Arial" pitchFamily="34" charset="0"/>
        <a:buChar char="»"/>
        <a:defRPr sz="2000" b="1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txBody>
          <a:bodyPr/>
          <a:lstStyle/>
          <a:p>
            <a:r>
              <a:rPr lang="en-US" dirty="0" smtClean="0"/>
              <a:t>1 Corinthians 13:4–7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1219200"/>
            <a:ext cx="8077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 b="1" dirty="0" smtClean="0">
                <a:solidFill>
                  <a:schemeClr val="bg1"/>
                </a:solidFill>
              </a:rPr>
              <a:t>Love </a:t>
            </a:r>
            <a:r>
              <a:rPr lang="en-US" sz="3200" b="1" dirty="0">
                <a:solidFill>
                  <a:schemeClr val="bg1"/>
                </a:solidFill>
              </a:rPr>
              <a:t>is patient and kind; love does not envy or boast; it is not arrogant  </a:t>
            </a:r>
            <a:r>
              <a:rPr lang="en-US" sz="3200" b="1" dirty="0" smtClean="0">
                <a:solidFill>
                  <a:schemeClr val="bg1"/>
                </a:solidFill>
              </a:rPr>
              <a:t>or rude. It </a:t>
            </a:r>
            <a:r>
              <a:rPr lang="en-US" sz="3200" b="1" dirty="0">
                <a:solidFill>
                  <a:schemeClr val="bg1"/>
                </a:solidFill>
              </a:rPr>
              <a:t>does not insist on its own way; it is not irritable or resentful; </a:t>
            </a:r>
            <a:r>
              <a:rPr lang="en-US" sz="3200" b="1" dirty="0" smtClean="0">
                <a:solidFill>
                  <a:schemeClr val="bg1"/>
                </a:solidFill>
              </a:rPr>
              <a:t>it </a:t>
            </a:r>
            <a:r>
              <a:rPr lang="en-US" sz="3200" b="1" dirty="0">
                <a:solidFill>
                  <a:schemeClr val="bg1"/>
                </a:solidFill>
              </a:rPr>
              <a:t>does not rejoice at wrongdoing, but rejoices with the </a:t>
            </a:r>
            <a:r>
              <a:rPr lang="en-US" sz="3200" b="1" dirty="0" smtClean="0">
                <a:solidFill>
                  <a:schemeClr val="bg1"/>
                </a:solidFill>
              </a:rPr>
              <a:t>truth. Love </a:t>
            </a:r>
            <a:r>
              <a:rPr lang="en-US" sz="3200" b="1" dirty="0">
                <a:solidFill>
                  <a:schemeClr val="bg1"/>
                </a:solidFill>
              </a:rPr>
              <a:t>bears all things, believes all things, hopes all things, endures all things</a:t>
            </a:r>
            <a:r>
              <a:rPr lang="en-US" sz="3200" b="1" dirty="0" smtClean="0">
                <a:solidFill>
                  <a:schemeClr val="bg1"/>
                </a:solidFill>
              </a:rPr>
              <a:t>.</a:t>
            </a:r>
            <a:endParaRPr lang="en-US" sz="3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065717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94485006"/>
      </p:ext>
    </p:extLst>
  </p:cSld>
  <p:clrMapOvr>
    <a:masterClrMapping/>
  </p:clrMapOvr>
  <p:transition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804159"/>
      </p:ext>
    </p:extLst>
  </p:cSld>
  <p:clrMapOvr>
    <a:masterClrMapping/>
  </p:clrMapOvr>
  <p:transition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Your family needs God.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typical family finds themselves overworked, over stressed,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and </a:t>
            </a:r>
            <a:r>
              <a:rPr lang="en-US" dirty="0"/>
              <a:t>overly busy.</a:t>
            </a:r>
          </a:p>
          <a:p>
            <a:r>
              <a:rPr lang="en-US" dirty="0" smtClean="0"/>
              <a:t>Psalm </a:t>
            </a:r>
            <a:r>
              <a:rPr lang="en-US" dirty="0"/>
              <a:t>127:1–2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6557865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Your family needs a husband </a:t>
            </a:r>
            <a:br>
              <a:rPr lang="en-US" dirty="0" smtClean="0"/>
            </a:br>
            <a:r>
              <a:rPr lang="en-US" dirty="0" smtClean="0"/>
              <a:t>that will lead.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Ephesians </a:t>
            </a:r>
            <a:r>
              <a:rPr lang="en-US" dirty="0" smtClean="0"/>
              <a:t>5:25–33</a:t>
            </a:r>
          </a:p>
          <a:p>
            <a:r>
              <a:rPr lang="en-US" dirty="0" smtClean="0"/>
              <a:t>Four qualities: </a:t>
            </a:r>
          </a:p>
          <a:p>
            <a:pPr lvl="1"/>
            <a:r>
              <a:rPr lang="en-US" dirty="0" smtClean="0"/>
              <a:t>Leadership governed by love. </a:t>
            </a:r>
          </a:p>
          <a:p>
            <a:pPr lvl="1"/>
            <a:r>
              <a:rPr lang="en-US" dirty="0" smtClean="0"/>
              <a:t>Leadership with direction.</a:t>
            </a:r>
          </a:p>
          <a:p>
            <a:pPr lvl="1"/>
            <a:r>
              <a:rPr lang="en-US" dirty="0" smtClean="0"/>
              <a:t>Leadership that takes responsibility</a:t>
            </a:r>
          </a:p>
          <a:p>
            <a:pPr lvl="1"/>
            <a:r>
              <a:rPr lang="en-US" dirty="0" smtClean="0"/>
              <a:t>Leadership that meets the needs of others.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8421738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Your family needs a wife </a:t>
            </a:r>
            <a:br>
              <a:rPr lang="en-US" dirty="0" smtClean="0"/>
            </a:br>
            <a:r>
              <a:rPr lang="en-US" dirty="0" smtClean="0"/>
              <a:t>that is supportive.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family is a team.</a:t>
            </a:r>
          </a:p>
          <a:p>
            <a:r>
              <a:rPr lang="en-US" dirty="0"/>
              <a:t>Ephesians 5:33; Genesis 2:18</a:t>
            </a:r>
            <a:r>
              <a:rPr lang="en-US" dirty="0" smtClean="0"/>
              <a:t>;</a:t>
            </a:r>
            <a:br>
              <a:rPr lang="en-US" dirty="0" smtClean="0"/>
            </a:br>
            <a:r>
              <a:rPr lang="en-US" dirty="0" smtClean="0"/>
              <a:t> </a:t>
            </a:r>
            <a:r>
              <a:rPr lang="en-US" dirty="0"/>
              <a:t>Proverbs 31:10–12</a:t>
            </a:r>
          </a:p>
          <a:p>
            <a:r>
              <a:rPr lang="en-US" dirty="0" smtClean="0"/>
              <a:t>Proverbs </a:t>
            </a:r>
            <a:r>
              <a:rPr lang="en-US" dirty="0"/>
              <a:t>14:1; 1 Timothy 5:14;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Titus </a:t>
            </a:r>
            <a:r>
              <a:rPr lang="en-US" dirty="0"/>
              <a:t>2:5; 1 Peter 3:1–4</a:t>
            </a:r>
          </a:p>
        </p:txBody>
      </p:sp>
    </p:spTree>
    <p:extLst>
      <p:ext uri="{BB962C8B-B14F-4D97-AF65-F5344CB8AC3E}">
        <p14:creationId xmlns:p14="http://schemas.microsoft.com/office/powerpoint/2010/main" val="347058609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Your family needs children who </a:t>
            </a:r>
            <a:br>
              <a:rPr lang="en-US" dirty="0" smtClean="0"/>
            </a:br>
            <a:r>
              <a:rPr lang="en-US" dirty="0" smtClean="0"/>
              <a:t>are trained in the Lord.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Ephesians 6:1–4</a:t>
            </a:r>
          </a:p>
          <a:p>
            <a:r>
              <a:rPr lang="en-US" dirty="0" smtClean="0"/>
              <a:t>Proverbs </a:t>
            </a:r>
            <a:r>
              <a:rPr lang="en-US" dirty="0"/>
              <a:t>22:6</a:t>
            </a:r>
          </a:p>
        </p:txBody>
      </p:sp>
    </p:spTree>
    <p:extLst>
      <p:ext uri="{BB962C8B-B14F-4D97-AF65-F5344CB8AC3E}">
        <p14:creationId xmlns:p14="http://schemas.microsoft.com/office/powerpoint/2010/main" val="700862469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Your family needs a church that </a:t>
            </a:r>
            <a:br>
              <a:rPr lang="en-US" dirty="0" smtClean="0"/>
            </a:br>
            <a:r>
              <a:rPr lang="en-US" dirty="0" smtClean="0"/>
              <a:t>will strengthen your family.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Matthew19:4–6</a:t>
            </a:r>
          </a:p>
          <a:p>
            <a:r>
              <a:rPr lang="en-US" smtClean="0"/>
              <a:t>Ephesians </a:t>
            </a:r>
            <a:r>
              <a:rPr lang="en-US" dirty="0"/>
              <a:t>5:22–6:4</a:t>
            </a:r>
          </a:p>
        </p:txBody>
      </p:sp>
    </p:spTree>
    <p:extLst>
      <p:ext uri="{BB962C8B-B14F-4D97-AF65-F5344CB8AC3E}">
        <p14:creationId xmlns:p14="http://schemas.microsoft.com/office/powerpoint/2010/main" val="2929828106"/>
      </p:ext>
    </p:extLst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62414424"/>
      </p:ext>
    </p:extLst>
  </p:cSld>
  <p:clrMapOvr>
    <a:masterClrMapping/>
  </p:clrMapOvr>
  <p:transition>
    <p:wipe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150</Words>
  <Application>Microsoft Office PowerPoint</Application>
  <PresentationFormat>On-screen Show (4:3)</PresentationFormat>
  <Paragraphs>22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1 Corinthians 13:4–7</vt:lpstr>
      <vt:lpstr>PowerPoint Presentation</vt:lpstr>
      <vt:lpstr>PowerPoint Presentation</vt:lpstr>
      <vt:lpstr>Your family needs God.</vt:lpstr>
      <vt:lpstr>Your family needs a husband  that will lead.</vt:lpstr>
      <vt:lpstr>Your family needs a wife  that is supportive.</vt:lpstr>
      <vt:lpstr>Your family needs children who  are trained in the Lord.</vt:lpstr>
      <vt:lpstr>Your family needs a church that  will strengthen your family.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Owner</dc:creator>
  <cp:lastModifiedBy>Owner</cp:lastModifiedBy>
  <cp:revision>3</cp:revision>
  <dcterms:created xsi:type="dcterms:W3CDTF">2013-03-17T12:19:34Z</dcterms:created>
  <dcterms:modified xsi:type="dcterms:W3CDTF">2013-03-17T12:39:04Z</dcterms:modified>
</cp:coreProperties>
</file>