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64" autoAdjust="0"/>
  </p:normalViewPr>
  <p:slideViewPr>
    <p:cSldViewPr>
      <p:cViewPr varScale="1">
        <p:scale>
          <a:sx n="81" d="100"/>
          <a:sy n="81" d="100"/>
        </p:scale>
        <p:origin x="-10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22701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7917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38685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1777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8551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91821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3896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43958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86438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37374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6223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9" t="13961" r="12950" b="8078"/>
          <a:stretch/>
        </p:blipFill>
        <p:spPr>
          <a:xfrm>
            <a:off x="0" y="8965"/>
            <a:ext cx="9144000" cy="68809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47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792162"/>
          </a:xfrm>
        </p:spPr>
        <p:txBody>
          <a:bodyPr/>
          <a:lstStyle/>
          <a:p>
            <a:r>
              <a:rPr lang="en-US" dirty="0" smtClean="0"/>
              <a:t>Ephesians 2:8–10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baseline="30000" dirty="0" smtClean="0"/>
              <a:t>8</a:t>
            </a:r>
            <a:r>
              <a:rPr lang="en-US" sz="3000" b="1" dirty="0" smtClean="0"/>
              <a:t>For </a:t>
            </a:r>
            <a:r>
              <a:rPr lang="en-US" sz="3000" b="1" dirty="0"/>
              <a:t>by grace you have been saved through faith. And this is not your own doing; it is the gift of God,  </a:t>
            </a:r>
            <a:r>
              <a:rPr lang="en-US" sz="3000" b="1" baseline="30000" dirty="0" smtClean="0"/>
              <a:t>9</a:t>
            </a:r>
            <a:r>
              <a:rPr lang="en-US" sz="3000" b="1" dirty="0" smtClean="0"/>
              <a:t>not </a:t>
            </a:r>
            <a:r>
              <a:rPr lang="en-US" sz="3000" b="1" dirty="0"/>
              <a:t>a result of works, so that no one may boast.  </a:t>
            </a:r>
            <a:r>
              <a:rPr lang="en-US" sz="3000" b="1" baseline="30000" dirty="0" smtClean="0"/>
              <a:t>10</a:t>
            </a:r>
            <a:r>
              <a:rPr lang="en-US" sz="3000" b="1" dirty="0" smtClean="0"/>
              <a:t>For </a:t>
            </a:r>
            <a:r>
              <a:rPr lang="en-US" sz="3000" b="1" dirty="0"/>
              <a:t>we are his workmanship, created in Christ Jesus for good works, which God prepared beforehand, that we should walk in them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672164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516083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76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is to be able to walk.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3:2; 4:22</a:t>
            </a:r>
          </a:p>
          <a:p>
            <a:r>
              <a:rPr lang="en-US" dirty="0" smtClean="0"/>
              <a:t>Ephesians 2:1–3, 8–10</a:t>
            </a:r>
          </a:p>
          <a:p>
            <a:r>
              <a:rPr lang="en-US" dirty="0" smtClean="0"/>
              <a:t>Ephesians 4:1, 17; 5:2, 7–8, 15</a:t>
            </a:r>
          </a:p>
          <a:p>
            <a:r>
              <a:rPr lang="en-US" dirty="0" smtClean="0"/>
              <a:t>James 1:15</a:t>
            </a:r>
          </a:p>
          <a:p>
            <a:r>
              <a:rPr lang="en-US" dirty="0" smtClean="0"/>
              <a:t>Romans 6:16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971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respond by faith.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3:6–7, 16</a:t>
            </a:r>
          </a:p>
          <a:p>
            <a:r>
              <a:rPr lang="en-US" dirty="0" smtClean="0"/>
              <a:t>Acts 22:16</a:t>
            </a:r>
          </a:p>
          <a:p>
            <a:r>
              <a:rPr lang="en-US" dirty="0" smtClean="0"/>
              <a:t>1 Peter 3:21</a:t>
            </a:r>
          </a:p>
        </p:txBody>
      </p:sp>
    </p:spTree>
    <p:extLst>
      <p:ext uri="{BB962C8B-B14F-4D97-AF65-F5344CB8AC3E}">
        <p14:creationId xmlns:p14="http://schemas.microsoft.com/office/powerpoint/2010/main" xmlns="" val="22677260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must see that God’s power </a:t>
            </a:r>
            <a:br>
              <a:rPr lang="en-US" dirty="0" smtClean="0"/>
            </a:br>
            <a:r>
              <a:rPr lang="en-US" dirty="0" smtClean="0"/>
              <a:t>does the healing.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3:16</a:t>
            </a:r>
          </a:p>
          <a:p>
            <a:r>
              <a:rPr lang="en-US" dirty="0" smtClean="0"/>
              <a:t>Colossians 2:11–12</a:t>
            </a:r>
          </a:p>
          <a:p>
            <a:r>
              <a:rPr lang="en-US" dirty="0" smtClean="0"/>
              <a:t>Philippians 2:12–13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022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must walk like we have </a:t>
            </a:r>
            <a:br>
              <a:rPr lang="en-US" dirty="0" smtClean="0"/>
            </a:br>
            <a:r>
              <a:rPr lang="en-US" dirty="0" smtClean="0"/>
              <a:t>been healed.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3:8</a:t>
            </a:r>
          </a:p>
          <a:p>
            <a:r>
              <a:rPr lang="en-US" dirty="0" smtClean="0"/>
              <a:t>Ephesians 2:1–5</a:t>
            </a:r>
          </a:p>
          <a:p>
            <a:r>
              <a:rPr lang="en-US" dirty="0" smtClean="0"/>
              <a:t>1 Peter 4:3–4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18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not atrophy.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4:28</a:t>
            </a:r>
          </a:p>
          <a:p>
            <a:r>
              <a:rPr lang="en-US" dirty="0" smtClean="0"/>
              <a:t>We must avoid returning to our old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3043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334402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153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Ephesians 2:8–10</vt:lpstr>
      <vt:lpstr>Slide 2</vt:lpstr>
      <vt:lpstr>Slide 3</vt:lpstr>
      <vt:lpstr>Our goal is to be able to walk.</vt:lpstr>
      <vt:lpstr>We must respond by faith.</vt:lpstr>
      <vt:lpstr>We must see that God’s power  does the healing.</vt:lpstr>
      <vt:lpstr>We must walk like we have  been healed.</vt:lpstr>
      <vt:lpstr>We must not atrophy.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BoothRight</cp:lastModifiedBy>
  <cp:revision>2</cp:revision>
  <dcterms:created xsi:type="dcterms:W3CDTF">2013-03-10T11:15:42Z</dcterms:created>
  <dcterms:modified xsi:type="dcterms:W3CDTF">2013-03-10T14:23:15Z</dcterms:modified>
</cp:coreProperties>
</file>