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64" autoAdjust="0"/>
  </p:normalViewPr>
  <p:slideViewPr>
    <p:cSldViewPr>
      <p:cViewPr varScale="1">
        <p:scale>
          <a:sx n="81" d="100"/>
          <a:sy n="81" d="100"/>
        </p:scale>
        <p:origin x="-10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BFF78-0222-415D-9145-2F96149808E0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0A770-0E7E-4679-B520-52D976C38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69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22701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79173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38685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177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8551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91821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3896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43958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86438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37374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6223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32E1A-CA42-402E-B2C2-335D4D889956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3D54-A87A-4165-B36B-22C357264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47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Colossians 3:3–6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98179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3</a:t>
            </a:r>
            <a:r>
              <a:rPr lang="en-US" sz="3600" b="1" dirty="0" smtClean="0"/>
              <a:t>For </a:t>
            </a:r>
            <a:r>
              <a:rPr lang="en-US" sz="3600" b="1" dirty="0"/>
              <a:t>you have died, and your life is hidden with Christ in God. </a:t>
            </a:r>
            <a:r>
              <a:rPr lang="en-US" sz="3600" b="1" baseline="30000" dirty="0"/>
              <a:t> </a:t>
            </a:r>
            <a:r>
              <a:rPr lang="en-US" sz="3600" b="1" baseline="30000" dirty="0" smtClean="0"/>
              <a:t>4</a:t>
            </a:r>
            <a:r>
              <a:rPr lang="en-US" sz="3600" b="1" dirty="0" smtClean="0"/>
              <a:t>When </a:t>
            </a:r>
            <a:r>
              <a:rPr lang="en-US" sz="3600" b="1" dirty="0"/>
              <a:t>Christ who is your life appears, then you also will appear with him in glory.  </a:t>
            </a:r>
            <a:r>
              <a:rPr lang="en-US" sz="3600" b="1" baseline="30000" dirty="0" smtClean="0"/>
              <a:t>5</a:t>
            </a:r>
            <a:r>
              <a:rPr lang="en-US" sz="3600" b="1" dirty="0" smtClean="0"/>
              <a:t>Put </a:t>
            </a:r>
            <a:r>
              <a:rPr lang="en-US" sz="3600" b="1" dirty="0"/>
              <a:t>to death therefore what is earthly in you: sexual immorality, impurity, passion, evil desire, and covetousness, which is idolatry.  </a:t>
            </a:r>
            <a:r>
              <a:rPr lang="en-US" sz="3600" b="1" baseline="30000" dirty="0" smtClean="0"/>
              <a:t>6</a:t>
            </a:r>
            <a:r>
              <a:rPr lang="en-US" sz="3600" b="1" dirty="0" smtClean="0"/>
              <a:t>On </a:t>
            </a:r>
            <a:r>
              <a:rPr lang="en-US" sz="3600" b="1" dirty="0"/>
              <a:t>account of these the wrath of God is coming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672164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138"/>
            <a:ext cx="8229600" cy="1587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most important for my children? Financial Success? Or a strong Faith?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Matthew 16:24–26</a:t>
            </a:r>
          </a:p>
          <a:p>
            <a:r>
              <a:rPr lang="en-US" dirty="0" smtClean="0"/>
              <a:t>2 Timothy 1:5</a:t>
            </a:r>
          </a:p>
          <a:p>
            <a:r>
              <a:rPr lang="en-US" dirty="0" smtClean="0"/>
              <a:t>2 Timothy 3:14–15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29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334402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516083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7626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my stuff? Or God’s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Haggai 2:6–9</a:t>
            </a:r>
          </a:p>
          <a:p>
            <a:r>
              <a:rPr lang="en-US" dirty="0" smtClean="0"/>
              <a:t>Psalms 50:7–12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971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I rather be known as a good person or a financial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The Rich Man was successful.</a:t>
            </a:r>
          </a:p>
          <a:p>
            <a:pPr lvl="1"/>
            <a:r>
              <a:rPr lang="en-US" dirty="0" smtClean="0"/>
              <a:t>Luke 16:19</a:t>
            </a:r>
          </a:p>
          <a:p>
            <a:r>
              <a:rPr lang="en-US" dirty="0" smtClean="0"/>
              <a:t>Lazarus was not successful.</a:t>
            </a:r>
          </a:p>
          <a:p>
            <a:pPr lvl="1"/>
            <a:r>
              <a:rPr lang="en-US" dirty="0" smtClean="0"/>
              <a:t>Luke 16:20–21</a:t>
            </a:r>
          </a:p>
          <a:p>
            <a:r>
              <a:rPr lang="en-US" dirty="0" smtClean="0"/>
              <a:t>But who was the better person?</a:t>
            </a:r>
          </a:p>
          <a:p>
            <a:pPr lvl="1"/>
            <a:r>
              <a:rPr lang="en-US" dirty="0" smtClean="0"/>
              <a:t>Luke 16:22–23</a:t>
            </a:r>
          </a:p>
        </p:txBody>
      </p:sp>
    </p:spTree>
    <p:extLst>
      <p:ext uri="{BB962C8B-B14F-4D97-AF65-F5344CB8AC3E}">
        <p14:creationId xmlns:p14="http://schemas.microsoft.com/office/powerpoint/2010/main" xmlns="" val="16817983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my conversations revolve around my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Matthew 12:33–37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43853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I neglect my spiritual duties </a:t>
            </a:r>
            <a:br>
              <a:rPr lang="en-US" dirty="0" smtClean="0"/>
            </a:br>
            <a:r>
              <a:rPr lang="en-US" dirty="0" smtClean="0"/>
              <a:t>for material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Matthew 6:33</a:t>
            </a:r>
          </a:p>
          <a:p>
            <a:r>
              <a:rPr lang="en-US" dirty="0" smtClean="0"/>
              <a:t>2 Timothy 4:10</a:t>
            </a:r>
          </a:p>
          <a:p>
            <a:r>
              <a:rPr lang="en-US" dirty="0" smtClean="0"/>
              <a:t>Luke 8:14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6683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I find security in my things </a:t>
            </a:r>
            <a:br>
              <a:rPr lang="en-US" dirty="0" smtClean="0"/>
            </a:br>
            <a:r>
              <a:rPr lang="en-US" dirty="0" smtClean="0"/>
              <a:t>or in God’s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Psalm 4:5</a:t>
            </a:r>
          </a:p>
          <a:p>
            <a:r>
              <a:rPr lang="en-US" dirty="0" smtClean="0"/>
              <a:t>Psalm 18:2–3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86676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 I willing to leave everything here to go to heaven?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Job 1:21</a:t>
            </a:r>
          </a:p>
          <a:p>
            <a:r>
              <a:rPr lang="en-US" dirty="0" smtClean="0"/>
              <a:t>1 Timothy 6:6–8</a:t>
            </a:r>
          </a:p>
          <a:p>
            <a:r>
              <a:rPr lang="en-US" dirty="0" smtClean="0"/>
              <a:t>Hebrews 9:27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51406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201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Colossians 3:3–6</vt:lpstr>
      <vt:lpstr>Slide 2</vt:lpstr>
      <vt:lpstr>Slide 3</vt:lpstr>
      <vt:lpstr>Is it my stuff? Or God’s stuff?</vt:lpstr>
      <vt:lpstr>Would I rather be known as a good person or a financial success?</vt:lpstr>
      <vt:lpstr>Do my conversations revolve around my stuff?</vt:lpstr>
      <vt:lpstr>Do I neglect my spiritual duties  for material things?</vt:lpstr>
      <vt:lpstr>Do I find security in my things  or in God’s care?</vt:lpstr>
      <vt:lpstr>Am I willing to leave everything here to go to heaven?</vt:lpstr>
      <vt:lpstr>What is most important for my children? Financial Success? Or a strong Faith?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BoothRight</cp:lastModifiedBy>
  <cp:revision>3</cp:revision>
  <dcterms:created xsi:type="dcterms:W3CDTF">2013-03-10T11:15:42Z</dcterms:created>
  <dcterms:modified xsi:type="dcterms:W3CDTF">2013-03-10T14:13:06Z</dcterms:modified>
</cp:coreProperties>
</file>