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6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97" autoAdjust="0"/>
  </p:normalViewPr>
  <p:slideViewPr>
    <p:cSldViewPr>
      <p:cViewPr varScale="1">
        <p:scale>
          <a:sx n="100" d="100"/>
          <a:sy n="100" d="100"/>
        </p:scale>
        <p:origin x="-288" y="-90"/>
      </p:cViewPr>
      <p:guideLst>
        <p:guide orient="horz" pos="2160"/>
        <p:guide pos="2880"/>
      </p:guideLst>
    </p:cSldViewPr>
  </p:slideViewPr>
  <p:outlineViewPr>
    <p:cViewPr>
      <p:scale>
        <a:sx n="33" d="100"/>
        <a:sy n="33" d="100"/>
      </p:scale>
      <p:origin x="0" y="1998"/>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E2FF78-026A-422B-9884-99B3946AFCEF}" type="datetimeFigureOut">
              <a:rPr lang="en-US" smtClean="0"/>
              <a:pPr/>
              <a:t>12/30/2012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7D1A9-49DD-4D26-9558-DB7067293F66}" type="slidenum">
              <a:rPr lang="en-US" smtClean="0"/>
              <a:pPr/>
              <a:t>‹#›</a:t>
            </a:fld>
            <a:endParaRPr lang="en-US"/>
          </a:p>
        </p:txBody>
      </p:sp>
    </p:spTree>
    <p:extLst>
      <p:ext uri="{BB962C8B-B14F-4D97-AF65-F5344CB8AC3E}">
        <p14:creationId xmlns:p14="http://schemas.microsoft.com/office/powerpoint/2010/main" xmlns="" val="2069235289"/>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E2FF78-026A-422B-9884-99B3946AFCEF}" type="datetimeFigureOut">
              <a:rPr lang="en-US" smtClean="0"/>
              <a:pPr/>
              <a:t>12/30/2012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7D1A9-49DD-4D26-9558-DB7067293F66}" type="slidenum">
              <a:rPr lang="en-US" smtClean="0"/>
              <a:pPr/>
              <a:t>‹#›</a:t>
            </a:fld>
            <a:endParaRPr lang="en-US"/>
          </a:p>
        </p:txBody>
      </p:sp>
    </p:spTree>
    <p:extLst>
      <p:ext uri="{BB962C8B-B14F-4D97-AF65-F5344CB8AC3E}">
        <p14:creationId xmlns:p14="http://schemas.microsoft.com/office/powerpoint/2010/main" xmlns="" val="383498737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E2FF78-026A-422B-9884-99B3946AFCEF}" type="datetimeFigureOut">
              <a:rPr lang="en-US" smtClean="0"/>
              <a:pPr/>
              <a:t>12/30/2012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7D1A9-49DD-4D26-9558-DB7067293F66}" type="slidenum">
              <a:rPr lang="en-US" smtClean="0"/>
              <a:pPr/>
              <a:t>‹#›</a:t>
            </a:fld>
            <a:endParaRPr lang="en-US"/>
          </a:p>
        </p:txBody>
      </p:sp>
    </p:spTree>
    <p:extLst>
      <p:ext uri="{BB962C8B-B14F-4D97-AF65-F5344CB8AC3E}">
        <p14:creationId xmlns:p14="http://schemas.microsoft.com/office/powerpoint/2010/main" xmlns="" val="332534138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E2FF78-026A-422B-9884-99B3946AFCEF}" type="datetimeFigureOut">
              <a:rPr lang="en-US" smtClean="0"/>
              <a:pPr/>
              <a:t>12/30/2012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7D1A9-49DD-4D26-9558-DB7067293F66}" type="slidenum">
              <a:rPr lang="en-US" smtClean="0"/>
              <a:pPr/>
              <a:t>‹#›</a:t>
            </a:fld>
            <a:endParaRPr lang="en-US"/>
          </a:p>
        </p:txBody>
      </p:sp>
    </p:spTree>
    <p:extLst>
      <p:ext uri="{BB962C8B-B14F-4D97-AF65-F5344CB8AC3E}">
        <p14:creationId xmlns:p14="http://schemas.microsoft.com/office/powerpoint/2010/main" xmlns="" val="2468893281"/>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E2FF78-026A-422B-9884-99B3946AFCEF}" type="datetimeFigureOut">
              <a:rPr lang="en-US" smtClean="0"/>
              <a:pPr/>
              <a:t>12/30/2012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7D1A9-49DD-4D26-9558-DB7067293F66}" type="slidenum">
              <a:rPr lang="en-US" smtClean="0"/>
              <a:pPr/>
              <a:t>‹#›</a:t>
            </a:fld>
            <a:endParaRPr lang="en-US"/>
          </a:p>
        </p:txBody>
      </p:sp>
    </p:spTree>
    <p:extLst>
      <p:ext uri="{BB962C8B-B14F-4D97-AF65-F5344CB8AC3E}">
        <p14:creationId xmlns:p14="http://schemas.microsoft.com/office/powerpoint/2010/main" xmlns="" val="1894655620"/>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E2FF78-026A-422B-9884-99B3946AFCEF}" type="datetimeFigureOut">
              <a:rPr lang="en-US" smtClean="0"/>
              <a:pPr/>
              <a:t>12/30/2012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7D1A9-49DD-4D26-9558-DB7067293F66}" type="slidenum">
              <a:rPr lang="en-US" smtClean="0"/>
              <a:pPr/>
              <a:t>‹#›</a:t>
            </a:fld>
            <a:endParaRPr lang="en-US"/>
          </a:p>
        </p:txBody>
      </p:sp>
    </p:spTree>
    <p:extLst>
      <p:ext uri="{BB962C8B-B14F-4D97-AF65-F5344CB8AC3E}">
        <p14:creationId xmlns:p14="http://schemas.microsoft.com/office/powerpoint/2010/main" xmlns="" val="1950252263"/>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E2FF78-026A-422B-9884-99B3946AFCEF}" type="datetimeFigureOut">
              <a:rPr lang="en-US" smtClean="0"/>
              <a:pPr/>
              <a:t>12/30/2012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87D1A9-49DD-4D26-9558-DB7067293F66}" type="slidenum">
              <a:rPr lang="en-US" smtClean="0"/>
              <a:pPr/>
              <a:t>‹#›</a:t>
            </a:fld>
            <a:endParaRPr lang="en-US"/>
          </a:p>
        </p:txBody>
      </p:sp>
    </p:spTree>
    <p:extLst>
      <p:ext uri="{BB962C8B-B14F-4D97-AF65-F5344CB8AC3E}">
        <p14:creationId xmlns:p14="http://schemas.microsoft.com/office/powerpoint/2010/main" xmlns="" val="2911502407"/>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E2FF78-026A-422B-9884-99B3946AFCEF}" type="datetimeFigureOut">
              <a:rPr lang="en-US" smtClean="0"/>
              <a:pPr/>
              <a:t>12/30/2012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87D1A9-49DD-4D26-9558-DB7067293F66}" type="slidenum">
              <a:rPr lang="en-US" smtClean="0"/>
              <a:pPr/>
              <a:t>‹#›</a:t>
            </a:fld>
            <a:endParaRPr lang="en-US"/>
          </a:p>
        </p:txBody>
      </p:sp>
    </p:spTree>
    <p:extLst>
      <p:ext uri="{BB962C8B-B14F-4D97-AF65-F5344CB8AC3E}">
        <p14:creationId xmlns:p14="http://schemas.microsoft.com/office/powerpoint/2010/main" xmlns="" val="4240714578"/>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E2FF78-026A-422B-9884-99B3946AFCEF}" type="datetimeFigureOut">
              <a:rPr lang="en-US" smtClean="0"/>
              <a:pPr/>
              <a:t>12/30/2012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87D1A9-49DD-4D26-9558-DB7067293F66}" type="slidenum">
              <a:rPr lang="en-US" smtClean="0"/>
              <a:pPr/>
              <a:t>‹#›</a:t>
            </a:fld>
            <a:endParaRPr lang="en-US"/>
          </a:p>
        </p:txBody>
      </p:sp>
    </p:spTree>
    <p:extLst>
      <p:ext uri="{BB962C8B-B14F-4D97-AF65-F5344CB8AC3E}">
        <p14:creationId xmlns:p14="http://schemas.microsoft.com/office/powerpoint/2010/main" xmlns="" val="2094122414"/>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E2FF78-026A-422B-9884-99B3946AFCEF}" type="datetimeFigureOut">
              <a:rPr lang="en-US" smtClean="0"/>
              <a:pPr/>
              <a:t>12/30/2012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7D1A9-49DD-4D26-9558-DB7067293F66}" type="slidenum">
              <a:rPr lang="en-US" smtClean="0"/>
              <a:pPr/>
              <a:t>‹#›</a:t>
            </a:fld>
            <a:endParaRPr lang="en-US"/>
          </a:p>
        </p:txBody>
      </p:sp>
    </p:spTree>
    <p:extLst>
      <p:ext uri="{BB962C8B-B14F-4D97-AF65-F5344CB8AC3E}">
        <p14:creationId xmlns:p14="http://schemas.microsoft.com/office/powerpoint/2010/main" xmlns="" val="2654094297"/>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E2FF78-026A-422B-9884-99B3946AFCEF}" type="datetimeFigureOut">
              <a:rPr lang="en-US" smtClean="0"/>
              <a:pPr/>
              <a:t>12/30/2012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7D1A9-49DD-4D26-9558-DB7067293F66}" type="slidenum">
              <a:rPr lang="en-US" smtClean="0"/>
              <a:pPr/>
              <a:t>‹#›</a:t>
            </a:fld>
            <a:endParaRPr lang="en-US"/>
          </a:p>
        </p:txBody>
      </p:sp>
    </p:spTree>
    <p:extLst>
      <p:ext uri="{BB962C8B-B14F-4D97-AF65-F5344CB8AC3E}">
        <p14:creationId xmlns:p14="http://schemas.microsoft.com/office/powerpoint/2010/main" xmlns="" val="3567359370"/>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13" cstate="print">
            <a:extLst>
              <a:ext uri="{28A0092B-C50C-407E-A947-70E740481C1C}">
                <a14:useLocalDpi xmlns:a14="http://schemas.microsoft.com/office/drawing/2010/main" xmlns="" val="0"/>
              </a:ext>
            </a:extLst>
          </a:blip>
          <a:srcRect b="13098"/>
          <a:stretch/>
        </p:blipFill>
        <p:spPr>
          <a:xfrm>
            <a:off x="0" y="0"/>
            <a:ext cx="9144000" cy="6858000"/>
          </a:xfrm>
          <a:prstGeom prst="rect">
            <a:avLst/>
          </a:prstGeom>
        </p:spPr>
      </p:pic>
      <p:sp>
        <p:nvSpPr>
          <p:cNvPr id="2" name="Title Placeholder 1"/>
          <p:cNvSpPr>
            <a:spLocks noGrp="1"/>
          </p:cNvSpPr>
          <p:nvPr>
            <p:ph type="title"/>
          </p:nvPr>
        </p:nvSpPr>
        <p:spPr>
          <a:xfrm>
            <a:off x="457200" y="5334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05000"/>
            <a:ext cx="8229600" cy="42211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E2FF78-026A-422B-9884-99B3946AFCEF}" type="datetimeFigureOut">
              <a:rPr lang="en-US" smtClean="0"/>
              <a:pPr/>
              <a:t>12/30/2012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87D1A9-49DD-4D26-9558-DB7067293F66}" type="slidenum">
              <a:rPr lang="en-US" smtClean="0"/>
              <a:pPr/>
              <a:t>‹#›</a:t>
            </a:fld>
            <a:endParaRPr lang="en-US"/>
          </a:p>
        </p:txBody>
      </p:sp>
    </p:spTree>
    <p:extLst>
      <p:ext uri="{BB962C8B-B14F-4D97-AF65-F5344CB8AC3E}">
        <p14:creationId xmlns:p14="http://schemas.microsoft.com/office/powerpoint/2010/main" xmlns="" val="1006064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914400" rtl="0" eaLnBrk="1" latinLnBrk="0" hangingPunct="1">
        <a:spcBef>
          <a:spcPct val="0"/>
        </a:spcBef>
        <a:buNone/>
        <a:defRPr sz="4400" b="1" kern="1200">
          <a:solidFill>
            <a:schemeClr val="tx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b="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229600" cy="990600"/>
          </a:xfrm>
        </p:spPr>
        <p:txBody>
          <a:bodyPr/>
          <a:lstStyle/>
          <a:p>
            <a:r>
              <a:rPr lang="en-US" dirty="0" smtClean="0"/>
              <a:t>Matthew 16:15–19</a:t>
            </a:r>
            <a:endParaRPr lang="en-US" dirty="0"/>
          </a:p>
        </p:txBody>
      </p:sp>
      <p:sp>
        <p:nvSpPr>
          <p:cNvPr id="5" name="TextBox 4"/>
          <p:cNvSpPr txBox="1"/>
          <p:nvPr/>
        </p:nvSpPr>
        <p:spPr>
          <a:xfrm>
            <a:off x="381000" y="1371600"/>
            <a:ext cx="8001000" cy="4832092"/>
          </a:xfrm>
          <a:prstGeom prst="rect">
            <a:avLst/>
          </a:prstGeom>
          <a:noFill/>
        </p:spPr>
        <p:txBody>
          <a:bodyPr wrap="square" rtlCol="0">
            <a:spAutoFit/>
          </a:bodyPr>
          <a:lstStyle/>
          <a:p>
            <a:r>
              <a:rPr lang="en-US" sz="2800" b="1" dirty="0"/>
              <a:t>He said to them, "But who do you say that I am?" Simon Peter replied, "You are the Christ, the Son of the living God." And Jesus answered him, "Blessed are you, Simon Bar-Jonah! For flesh and blood has not revealed this to you, but my Father who is in heaven. And I tell you, you are Peter, and on this rock I will build my church, and the gates of hell shall not prevail against it. I will give you the keys of the kingdom of heaven, and whatever you bind on earth shall be bound in heaven, and whatever you loose on earth shall be loosed in heaven." </a:t>
            </a:r>
          </a:p>
        </p:txBody>
      </p:sp>
    </p:spTree>
    <p:extLst>
      <p:ext uri="{BB962C8B-B14F-4D97-AF65-F5344CB8AC3E}">
        <p14:creationId xmlns:p14="http://schemas.microsoft.com/office/powerpoint/2010/main" xmlns="" val="1393213911"/>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Church</a:t>
            </a:r>
            <a:endParaRPr lang="en-US" dirty="0"/>
          </a:p>
        </p:txBody>
      </p:sp>
      <p:sp>
        <p:nvSpPr>
          <p:cNvPr id="3" name="Content Placeholder 2"/>
          <p:cNvSpPr>
            <a:spLocks noGrp="1"/>
          </p:cNvSpPr>
          <p:nvPr>
            <p:ph idx="1"/>
          </p:nvPr>
        </p:nvSpPr>
        <p:spPr/>
        <p:txBody>
          <a:bodyPr/>
          <a:lstStyle/>
          <a:p>
            <a:r>
              <a:rPr lang="en-US" dirty="0" smtClean="0"/>
              <a:t>Acts 11:26</a:t>
            </a:r>
          </a:p>
          <a:p>
            <a:r>
              <a:rPr lang="en-US" dirty="0" smtClean="0"/>
              <a:t>Philemon 1:2</a:t>
            </a:r>
          </a:p>
          <a:p>
            <a:r>
              <a:rPr lang="en-US" dirty="0" smtClean="0"/>
              <a:t>It belongs to Christ.</a:t>
            </a:r>
          </a:p>
          <a:p>
            <a:pPr lvl="1"/>
            <a:r>
              <a:rPr lang="en-US" dirty="0" smtClean="0"/>
              <a:t>Matthew 16:15–19</a:t>
            </a:r>
            <a:endParaRPr lang="en-US" dirty="0"/>
          </a:p>
        </p:txBody>
      </p:sp>
    </p:spTree>
    <p:extLst>
      <p:ext uri="{BB962C8B-B14F-4D97-AF65-F5344CB8AC3E}">
        <p14:creationId xmlns:p14="http://schemas.microsoft.com/office/powerpoint/2010/main" xmlns="" val="4017882424"/>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1219200"/>
            <a:ext cx="7391400" cy="3886199"/>
          </a:xfrm>
        </p:spPr>
        <p:txBody>
          <a:bodyPr>
            <a:noAutofit/>
          </a:bodyPr>
          <a:lstStyle/>
          <a:p>
            <a:r>
              <a:rPr lang="en-US" dirty="0" smtClean="0"/>
              <a:t>I understand why women do not preach in the assembly, but why are women able to teach classes for young children but not the older children or adults?</a:t>
            </a:r>
            <a:endParaRPr lang="en-US" dirty="0"/>
          </a:p>
        </p:txBody>
      </p:sp>
    </p:spTree>
    <p:extLst>
      <p:ext uri="{BB962C8B-B14F-4D97-AF65-F5344CB8AC3E}">
        <p14:creationId xmlns:p14="http://schemas.microsoft.com/office/powerpoint/2010/main" xmlns="" val="2491187521"/>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 in the church…</a:t>
            </a:r>
            <a:endParaRPr lang="en-US" dirty="0"/>
          </a:p>
        </p:txBody>
      </p:sp>
      <p:sp>
        <p:nvSpPr>
          <p:cNvPr id="3" name="Content Placeholder 2"/>
          <p:cNvSpPr>
            <a:spLocks noGrp="1"/>
          </p:cNvSpPr>
          <p:nvPr>
            <p:ph idx="1"/>
          </p:nvPr>
        </p:nvSpPr>
        <p:spPr/>
        <p:txBody>
          <a:bodyPr/>
          <a:lstStyle/>
          <a:p>
            <a:r>
              <a:rPr lang="en-US" dirty="0" smtClean="0"/>
              <a:t>1 Corinthians 11:2–5</a:t>
            </a:r>
          </a:p>
          <a:p>
            <a:r>
              <a:rPr lang="en-US" dirty="0" smtClean="0"/>
              <a:t>1 Corinthians 14:34–35</a:t>
            </a:r>
          </a:p>
          <a:p>
            <a:r>
              <a:rPr lang="en-US" dirty="0" smtClean="0"/>
              <a:t>1 Timothy 2:11–15</a:t>
            </a:r>
          </a:p>
        </p:txBody>
      </p:sp>
    </p:spTree>
    <p:extLst>
      <p:ext uri="{BB962C8B-B14F-4D97-AF65-F5344CB8AC3E}">
        <p14:creationId xmlns:p14="http://schemas.microsoft.com/office/powerpoint/2010/main" xmlns="" val="3078645332"/>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fontScale="90000"/>
          </a:bodyPr>
          <a:lstStyle/>
          <a:p>
            <a:r>
              <a:rPr lang="en-US" dirty="0" smtClean="0"/>
              <a:t>Why don’t women teach </a:t>
            </a:r>
            <a:br>
              <a:rPr lang="en-US" dirty="0" smtClean="0"/>
            </a:br>
            <a:r>
              <a:rPr lang="en-US" dirty="0" smtClean="0"/>
              <a:t>adult classes?</a:t>
            </a:r>
            <a:endParaRPr lang="en-US" dirty="0"/>
          </a:p>
        </p:txBody>
      </p:sp>
      <p:sp>
        <p:nvSpPr>
          <p:cNvPr id="3" name="Content Placeholder 2"/>
          <p:cNvSpPr>
            <a:spLocks noGrp="1"/>
          </p:cNvSpPr>
          <p:nvPr>
            <p:ph idx="1"/>
          </p:nvPr>
        </p:nvSpPr>
        <p:spPr/>
        <p:txBody>
          <a:bodyPr/>
          <a:lstStyle/>
          <a:p>
            <a:r>
              <a:rPr lang="en-US" dirty="0"/>
              <a:t>A woman is prohibited from having authority over a man or teaching </a:t>
            </a:r>
            <a:r>
              <a:rPr lang="en-US" dirty="0" smtClean="0"/>
              <a:t>him (1 Tim. 2:12).</a:t>
            </a:r>
          </a:p>
          <a:p>
            <a:r>
              <a:rPr lang="en-US" dirty="0" smtClean="0"/>
              <a:t>Women do teach older students in certain circumstances such as a high school girls class or an adult ladies class (Tuesday Mornings at 10:00). </a:t>
            </a:r>
            <a:endParaRPr lang="en-US" dirty="0"/>
          </a:p>
          <a:p>
            <a:endParaRPr lang="en-US" dirty="0"/>
          </a:p>
        </p:txBody>
      </p:sp>
    </p:spTree>
    <p:extLst>
      <p:ext uri="{BB962C8B-B14F-4D97-AF65-F5344CB8AC3E}">
        <p14:creationId xmlns:p14="http://schemas.microsoft.com/office/powerpoint/2010/main" xmlns="" val="467959123"/>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1219200"/>
            <a:ext cx="7391400" cy="3886199"/>
          </a:xfrm>
        </p:spPr>
        <p:txBody>
          <a:bodyPr>
            <a:noAutofit/>
          </a:bodyPr>
          <a:lstStyle/>
          <a:p>
            <a:r>
              <a:rPr lang="en-US" dirty="0" smtClean="0"/>
              <a:t>The Parable in Luke 16:1–12. What is the meaning of this parable? How does it apply to us today? </a:t>
            </a:r>
            <a:endParaRPr lang="en-US" dirty="0"/>
          </a:p>
        </p:txBody>
      </p:sp>
    </p:spTree>
    <p:extLst>
      <p:ext uri="{BB962C8B-B14F-4D97-AF65-F5344CB8AC3E}">
        <p14:creationId xmlns:p14="http://schemas.microsoft.com/office/powerpoint/2010/main" xmlns="" val="1765186299"/>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Unjust Steward</a:t>
            </a:r>
            <a:endParaRPr lang="en-US" dirty="0"/>
          </a:p>
        </p:txBody>
      </p:sp>
      <p:sp>
        <p:nvSpPr>
          <p:cNvPr id="3" name="Content Placeholder 2"/>
          <p:cNvSpPr>
            <a:spLocks noGrp="1"/>
          </p:cNvSpPr>
          <p:nvPr>
            <p:ph idx="1"/>
          </p:nvPr>
        </p:nvSpPr>
        <p:spPr/>
        <p:txBody>
          <a:bodyPr/>
          <a:lstStyle/>
          <a:p>
            <a:r>
              <a:rPr lang="en-US" dirty="0" smtClean="0"/>
              <a:t>A manager’s time with a certain Master is ending because of his wastefulness.</a:t>
            </a:r>
          </a:p>
          <a:p>
            <a:r>
              <a:rPr lang="en-US" dirty="0" smtClean="0"/>
              <a:t>He uses his remaining time and power to secure a future after his employment. </a:t>
            </a:r>
          </a:p>
          <a:p>
            <a:r>
              <a:rPr lang="en-US" dirty="0" smtClean="0"/>
              <a:t>What is Jesus commending? </a:t>
            </a:r>
          </a:p>
          <a:p>
            <a:pPr lvl="1"/>
            <a:r>
              <a:rPr lang="en-US" dirty="0" smtClean="0"/>
              <a:t>Not dishonesty!</a:t>
            </a:r>
          </a:p>
          <a:p>
            <a:pPr lvl="1"/>
            <a:r>
              <a:rPr lang="en-US" dirty="0" smtClean="0"/>
              <a:t>The shrewdness, or wisdom, in relation to preparing for the future. </a:t>
            </a:r>
            <a:endParaRPr lang="en-US" dirty="0"/>
          </a:p>
        </p:txBody>
      </p:sp>
    </p:spTree>
    <p:extLst>
      <p:ext uri="{BB962C8B-B14F-4D97-AF65-F5344CB8AC3E}">
        <p14:creationId xmlns:p14="http://schemas.microsoft.com/office/powerpoint/2010/main" xmlns="" val="3181912998"/>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meaning of the parable…</a:t>
            </a:r>
            <a:endParaRPr lang="en-US" dirty="0"/>
          </a:p>
        </p:txBody>
      </p:sp>
      <p:sp>
        <p:nvSpPr>
          <p:cNvPr id="3" name="Content Placeholder 2"/>
          <p:cNvSpPr>
            <a:spLocks noGrp="1"/>
          </p:cNvSpPr>
          <p:nvPr>
            <p:ph idx="1"/>
          </p:nvPr>
        </p:nvSpPr>
        <p:spPr/>
        <p:txBody>
          <a:bodyPr>
            <a:normAutofit lnSpcReduction="10000"/>
          </a:bodyPr>
          <a:lstStyle/>
          <a:p>
            <a:r>
              <a:rPr lang="en-US" dirty="0" smtClean="0"/>
              <a:t>Jesus is focused on the Pharisees (v. 14). </a:t>
            </a:r>
          </a:p>
          <a:p>
            <a:r>
              <a:rPr lang="en-US" dirty="0" smtClean="0"/>
              <a:t>The point? Instead of loving money, they should use their finances in a way that secures their future like the manager did </a:t>
            </a:r>
            <a:br>
              <a:rPr lang="en-US" dirty="0" smtClean="0"/>
            </a:br>
            <a:r>
              <a:rPr lang="en-US" dirty="0" smtClean="0"/>
              <a:t>(v. 9). </a:t>
            </a:r>
          </a:p>
          <a:p>
            <a:r>
              <a:rPr lang="en-US" dirty="0" smtClean="0"/>
              <a:t>Matthew 6:19–24</a:t>
            </a:r>
          </a:p>
          <a:p>
            <a:r>
              <a:rPr lang="en-US" dirty="0" smtClean="0"/>
              <a:t>This is also seen in the second parable of the chapter—The Rich Man and Lazarus.</a:t>
            </a:r>
            <a:endParaRPr lang="en-US" dirty="0"/>
          </a:p>
        </p:txBody>
      </p:sp>
    </p:spTree>
    <p:extLst>
      <p:ext uri="{BB962C8B-B14F-4D97-AF65-F5344CB8AC3E}">
        <p14:creationId xmlns:p14="http://schemas.microsoft.com/office/powerpoint/2010/main" xmlns="" val="3190010091"/>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this apply to us? </a:t>
            </a:r>
            <a:endParaRPr lang="en-US" dirty="0"/>
          </a:p>
        </p:txBody>
      </p:sp>
      <p:sp>
        <p:nvSpPr>
          <p:cNvPr id="3" name="Content Placeholder 2"/>
          <p:cNvSpPr>
            <a:spLocks noGrp="1"/>
          </p:cNvSpPr>
          <p:nvPr>
            <p:ph idx="1"/>
          </p:nvPr>
        </p:nvSpPr>
        <p:spPr/>
        <p:txBody>
          <a:bodyPr>
            <a:normAutofit lnSpcReduction="10000"/>
          </a:bodyPr>
          <a:lstStyle/>
          <a:p>
            <a:r>
              <a:rPr lang="en-US" dirty="0" smtClean="0"/>
              <a:t>Avoid worshipping riches.</a:t>
            </a:r>
          </a:p>
          <a:p>
            <a:pPr lvl="1"/>
            <a:r>
              <a:rPr lang="en-US" dirty="0" smtClean="0"/>
              <a:t>Colossians 3:5</a:t>
            </a:r>
          </a:p>
          <a:p>
            <a:r>
              <a:rPr lang="en-US" dirty="0" smtClean="0"/>
              <a:t>Use our wealth to promote the welfare of the needy. </a:t>
            </a:r>
          </a:p>
          <a:p>
            <a:pPr lvl="1"/>
            <a:r>
              <a:rPr lang="en-US" dirty="0" smtClean="0"/>
              <a:t>Matthew 25:33–46</a:t>
            </a:r>
          </a:p>
          <a:p>
            <a:r>
              <a:rPr lang="en-US" dirty="0" smtClean="0"/>
              <a:t>Use our wealth to promote the Kingdom of God on earth. </a:t>
            </a:r>
          </a:p>
          <a:p>
            <a:pPr lvl="1"/>
            <a:r>
              <a:rPr lang="en-US" dirty="0" smtClean="0"/>
              <a:t>Philippians 4:14–20</a:t>
            </a:r>
            <a:endParaRPr lang="en-US" dirty="0"/>
          </a:p>
        </p:txBody>
      </p:sp>
    </p:spTree>
    <p:extLst>
      <p:ext uri="{BB962C8B-B14F-4D97-AF65-F5344CB8AC3E}">
        <p14:creationId xmlns:p14="http://schemas.microsoft.com/office/powerpoint/2010/main" xmlns="" val="2663864005"/>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952745499"/>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700808010"/>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xmlns="" val="2814271899"/>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676401"/>
            <a:ext cx="7391400" cy="2895600"/>
          </a:xfrm>
        </p:spPr>
        <p:txBody>
          <a:bodyPr>
            <a:noAutofit/>
          </a:bodyPr>
          <a:lstStyle/>
          <a:p>
            <a:r>
              <a:rPr lang="en-US" sz="6000" dirty="0" smtClean="0"/>
              <a:t>Why don’t you preach on the Church of Christ more? </a:t>
            </a:r>
            <a:endParaRPr lang="en-US" sz="6000" dirty="0"/>
          </a:p>
        </p:txBody>
      </p:sp>
    </p:spTree>
    <p:extLst>
      <p:ext uri="{BB962C8B-B14F-4D97-AF65-F5344CB8AC3E}">
        <p14:creationId xmlns:p14="http://schemas.microsoft.com/office/powerpoint/2010/main" xmlns="" val="33486296"/>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Church…</a:t>
            </a:r>
            <a:endParaRPr lang="en-US" dirty="0"/>
          </a:p>
        </p:txBody>
      </p:sp>
      <p:sp>
        <p:nvSpPr>
          <p:cNvPr id="3" name="Content Placeholder 2"/>
          <p:cNvSpPr>
            <a:spLocks noGrp="1"/>
          </p:cNvSpPr>
          <p:nvPr>
            <p:ph idx="1"/>
          </p:nvPr>
        </p:nvSpPr>
        <p:spPr/>
        <p:txBody>
          <a:bodyPr/>
          <a:lstStyle/>
          <a:p>
            <a:r>
              <a:rPr lang="en-US" dirty="0" smtClean="0"/>
              <a:t>The pillar of truth (1 Timothy 3:15). </a:t>
            </a:r>
          </a:p>
          <a:p>
            <a:r>
              <a:rPr lang="en-US" dirty="0" smtClean="0"/>
              <a:t>Anytime the truth is preach, then the church is being preached. </a:t>
            </a:r>
            <a:endParaRPr lang="en-US" dirty="0"/>
          </a:p>
        </p:txBody>
      </p:sp>
    </p:spTree>
    <p:extLst>
      <p:ext uri="{BB962C8B-B14F-4D97-AF65-F5344CB8AC3E}">
        <p14:creationId xmlns:p14="http://schemas.microsoft.com/office/powerpoint/2010/main" xmlns="" val="3608732464"/>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“Church of Christ”</a:t>
            </a:r>
            <a:endParaRPr lang="en-US" dirty="0"/>
          </a:p>
        </p:txBody>
      </p:sp>
      <p:sp>
        <p:nvSpPr>
          <p:cNvPr id="3" name="Content Placeholder 2"/>
          <p:cNvSpPr>
            <a:spLocks noGrp="1"/>
          </p:cNvSpPr>
          <p:nvPr>
            <p:ph idx="1"/>
          </p:nvPr>
        </p:nvSpPr>
        <p:spPr/>
        <p:txBody>
          <a:bodyPr/>
          <a:lstStyle/>
          <a:p>
            <a:r>
              <a:rPr lang="en-US" dirty="0" smtClean="0"/>
              <a:t>Christ’s church is not a denomination.</a:t>
            </a:r>
          </a:p>
          <a:p>
            <a:pPr lvl="1"/>
            <a:r>
              <a:rPr lang="en-US" dirty="0" smtClean="0"/>
              <a:t>Ephesians 4:4</a:t>
            </a:r>
          </a:p>
          <a:p>
            <a:r>
              <a:rPr lang="en-US" dirty="0" smtClean="0"/>
              <a:t>Denomination: “</a:t>
            </a:r>
            <a:r>
              <a:rPr lang="en-US" dirty="0"/>
              <a:t>large group of religious congregations united under a common faith and name and organized under a single administrative and legal </a:t>
            </a:r>
            <a:r>
              <a:rPr lang="en-US" dirty="0" smtClean="0"/>
              <a:t>hierarchy.”</a:t>
            </a:r>
          </a:p>
          <a:p>
            <a:r>
              <a:rPr lang="en-US" dirty="0" smtClean="0"/>
              <a:t>“Church of Christ” is a description of who we are—not an ordained title.</a:t>
            </a:r>
            <a:endParaRPr lang="en-US" dirty="0"/>
          </a:p>
        </p:txBody>
      </p:sp>
    </p:spTree>
    <p:extLst>
      <p:ext uri="{BB962C8B-B14F-4D97-AF65-F5344CB8AC3E}">
        <p14:creationId xmlns:p14="http://schemas.microsoft.com/office/powerpoint/2010/main" xmlns="" val="3905789035"/>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Descriptions…</a:t>
            </a:r>
            <a:endParaRPr lang="en-US" dirty="0"/>
          </a:p>
        </p:txBody>
      </p:sp>
      <p:sp>
        <p:nvSpPr>
          <p:cNvPr id="3" name="Content Placeholder 2"/>
          <p:cNvSpPr>
            <a:spLocks noGrp="1"/>
          </p:cNvSpPr>
          <p:nvPr>
            <p:ph idx="1"/>
          </p:nvPr>
        </p:nvSpPr>
        <p:spPr/>
        <p:txBody>
          <a:bodyPr/>
          <a:lstStyle/>
          <a:p>
            <a:r>
              <a:rPr lang="en-US" dirty="0" smtClean="0"/>
              <a:t>Church of God at Corinth (1 Cor. 1:1).</a:t>
            </a:r>
          </a:p>
          <a:p>
            <a:r>
              <a:rPr lang="en-US" dirty="0" smtClean="0"/>
              <a:t>Churches of Galatia (Gal. 1:2). </a:t>
            </a:r>
          </a:p>
          <a:p>
            <a:r>
              <a:rPr lang="en-US" dirty="0" smtClean="0"/>
              <a:t>Church of the Thessalonians (1 Thess. 1:1). </a:t>
            </a:r>
          </a:p>
          <a:p>
            <a:r>
              <a:rPr lang="en-US" dirty="0" smtClean="0"/>
              <a:t>Churches of God in Christ Jesus that are in Judea (1 Thess. 2:14). </a:t>
            </a:r>
          </a:p>
          <a:p>
            <a:r>
              <a:rPr lang="en-US" dirty="0" smtClean="0"/>
              <a:t>Church of the living God (2 Tim. 3:15). </a:t>
            </a:r>
          </a:p>
          <a:p>
            <a:r>
              <a:rPr lang="en-US" dirty="0" smtClean="0"/>
              <a:t>Saints who are in Ephesus (Eph. 1:1). </a:t>
            </a:r>
            <a:endParaRPr lang="en-US" dirty="0"/>
          </a:p>
        </p:txBody>
      </p:sp>
    </p:spTree>
    <p:extLst>
      <p:ext uri="{BB962C8B-B14F-4D97-AF65-F5344CB8AC3E}">
        <p14:creationId xmlns:p14="http://schemas.microsoft.com/office/powerpoint/2010/main" xmlns="" val="2586246457"/>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Descriptions…</a:t>
            </a:r>
            <a:endParaRPr lang="en-US" dirty="0"/>
          </a:p>
        </p:txBody>
      </p:sp>
      <p:sp>
        <p:nvSpPr>
          <p:cNvPr id="3" name="Content Placeholder 2"/>
          <p:cNvSpPr>
            <a:spLocks noGrp="1"/>
          </p:cNvSpPr>
          <p:nvPr>
            <p:ph idx="1"/>
          </p:nvPr>
        </p:nvSpPr>
        <p:spPr/>
        <p:txBody>
          <a:bodyPr/>
          <a:lstStyle/>
          <a:p>
            <a:r>
              <a:rPr lang="en-US" dirty="0" smtClean="0"/>
              <a:t>Saints in Christ Jesus who are in Philippi </a:t>
            </a:r>
            <a:br>
              <a:rPr lang="en-US" dirty="0" smtClean="0"/>
            </a:br>
            <a:r>
              <a:rPr lang="en-US" dirty="0" smtClean="0"/>
              <a:t>(Phil. 1:1). </a:t>
            </a:r>
          </a:p>
          <a:p>
            <a:r>
              <a:rPr lang="en-US" dirty="0" smtClean="0"/>
              <a:t>Saints and faithful brethren in Christ who are at Colossae (Col. 1:2). </a:t>
            </a:r>
          </a:p>
          <a:p>
            <a:r>
              <a:rPr lang="en-US" dirty="0" smtClean="0"/>
              <a:t>The Way (Acts 24:14, 22).</a:t>
            </a:r>
          </a:p>
        </p:txBody>
      </p:sp>
    </p:spTree>
    <p:extLst>
      <p:ext uri="{BB962C8B-B14F-4D97-AF65-F5344CB8AC3E}">
        <p14:creationId xmlns:p14="http://schemas.microsoft.com/office/powerpoint/2010/main" xmlns="" val="3505723598"/>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Identity?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East Shelby Church of Christ.</a:t>
            </a:r>
          </a:p>
          <a:p>
            <a:r>
              <a:rPr lang="en-US" dirty="0" smtClean="0"/>
              <a:t>The Church of God at East Shelby.</a:t>
            </a:r>
          </a:p>
          <a:p>
            <a:r>
              <a:rPr lang="en-US" dirty="0" smtClean="0"/>
              <a:t>The Church of/at East Shelby.</a:t>
            </a:r>
          </a:p>
          <a:p>
            <a:r>
              <a:rPr lang="en-US" dirty="0" smtClean="0"/>
              <a:t>The Church of the Mid-South.</a:t>
            </a:r>
          </a:p>
          <a:p>
            <a:r>
              <a:rPr lang="en-US" dirty="0" smtClean="0"/>
              <a:t>The Church of God in Christ Jesus in East Shelby.</a:t>
            </a:r>
          </a:p>
          <a:p>
            <a:r>
              <a:rPr lang="en-US" dirty="0" smtClean="0"/>
              <a:t>The Church of the Living God at East Shelby.</a:t>
            </a:r>
          </a:p>
          <a:p>
            <a:r>
              <a:rPr lang="en-US" dirty="0" smtClean="0"/>
              <a:t>The Saints at East Shelby.</a:t>
            </a:r>
          </a:p>
          <a:p>
            <a:r>
              <a:rPr lang="en-US" dirty="0" smtClean="0"/>
              <a:t>The Way.</a:t>
            </a:r>
          </a:p>
        </p:txBody>
      </p:sp>
    </p:spTree>
    <p:extLst>
      <p:ext uri="{BB962C8B-B14F-4D97-AF65-F5344CB8AC3E}">
        <p14:creationId xmlns:p14="http://schemas.microsoft.com/office/powerpoint/2010/main" xmlns="" val="29420690"/>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625</Words>
  <Application>Microsoft Office PowerPoint</Application>
  <PresentationFormat>On-screen Show (4:3)</PresentationFormat>
  <Paragraphs>63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Matthew 16:15–19</vt:lpstr>
      <vt:lpstr>Slide 2</vt:lpstr>
      <vt:lpstr>Slide 3</vt:lpstr>
      <vt:lpstr>Why don’t you preach on the Church of Christ more? </vt:lpstr>
      <vt:lpstr>The Church…</vt:lpstr>
      <vt:lpstr>“Church of Christ”</vt:lpstr>
      <vt:lpstr>Other Descriptions…</vt:lpstr>
      <vt:lpstr>Other Descriptions…</vt:lpstr>
      <vt:lpstr>Our Identity?</vt:lpstr>
      <vt:lpstr>The Church</vt:lpstr>
      <vt:lpstr>I understand why women do not preach in the assembly, but why are women able to teach classes for young children but not the older children or adults?</vt:lpstr>
      <vt:lpstr>Women in the church…</vt:lpstr>
      <vt:lpstr>Why don’t women teach  adult classes?</vt:lpstr>
      <vt:lpstr>The Parable in Luke 16:1–12. What is the meaning of this parable? How does it apply to us today? </vt:lpstr>
      <vt:lpstr>The Unjust Steward</vt:lpstr>
      <vt:lpstr>The meaning of the parable…</vt:lpstr>
      <vt:lpstr>How does this apply to us? </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BoothRight</cp:lastModifiedBy>
  <cp:revision>6</cp:revision>
  <dcterms:created xsi:type="dcterms:W3CDTF">2012-01-29T11:29:07Z</dcterms:created>
  <dcterms:modified xsi:type="dcterms:W3CDTF">2012-12-30T15:20:26Z</dcterms:modified>
</cp:coreProperties>
</file>