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7" r:id="rId3"/>
    <p:sldId id="276" r:id="rId4"/>
    <p:sldId id="286" r:id="rId5"/>
    <p:sldId id="284" r:id="rId6"/>
    <p:sldId id="285" r:id="rId7"/>
    <p:sldId id="277" r:id="rId8"/>
    <p:sldId id="278" r:id="rId9"/>
    <p:sldId id="279" r:id="rId10"/>
    <p:sldId id="288" r:id="rId11"/>
    <p:sldId id="29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13C827A-3216-49D8-8D2F-F9E45182C22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3AC1E6-2466-4765-920B-8CD84CE7B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827A-3216-49D8-8D2F-F9E45182C22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C1E6-2466-4765-920B-8CD84CE7B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827A-3216-49D8-8D2F-F9E45182C22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AC1E6-2466-4765-920B-8CD84CE7B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13C827A-3216-49D8-8D2F-F9E45182C22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F3AC1E6-2466-4765-920B-8CD84CE7B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827A-3216-49D8-8D2F-F9E45182C22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3AC1E6-2466-4765-920B-8CD84CE7B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13C827A-3216-49D8-8D2F-F9E45182C22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F3AC1E6-2466-4765-920B-8CD84CE7B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13C827A-3216-49D8-8D2F-F9E45182C22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F3AC1E6-2466-4765-920B-8CD84CE7B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827A-3216-49D8-8D2F-F9E45182C22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3AC1E6-2466-4765-920B-8CD84CE7B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827A-3216-49D8-8D2F-F9E45182C22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3AC1E6-2466-4765-920B-8CD84CE7B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113C827A-3216-49D8-8D2F-F9E45182C22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F3AC1E6-2466-4765-920B-8CD84CE7B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113C827A-3216-49D8-8D2F-F9E45182C22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3F3AC1E6-2466-4765-920B-8CD84CE7B7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113C827A-3216-49D8-8D2F-F9E45182C229}" type="datetimeFigureOut">
              <a:rPr lang="en-US" smtClean="0"/>
              <a:pPr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3F3AC1E6-2466-4765-920B-8CD84CE7B75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/>
              <a:t>I will greatly rejoice in the </a:t>
            </a:r>
            <a:r>
              <a:rPr lang="en-US" sz="3200" cap="small" dirty="0"/>
              <a:t>Lord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/>
              <a:t>My soul shall be joyful in my God;</a:t>
            </a:r>
            <a:br>
              <a:rPr lang="en-US" sz="3200" dirty="0"/>
            </a:br>
            <a:r>
              <a:rPr lang="en-US" sz="3200" dirty="0"/>
              <a:t>For He has clothed me with the garments of salvation,</a:t>
            </a:r>
            <a:br>
              <a:rPr lang="en-US" sz="3200" dirty="0"/>
            </a:br>
            <a:r>
              <a:rPr lang="en-US" sz="3200" dirty="0"/>
              <a:t>He has covered me with the robe of righteousness,</a:t>
            </a:r>
            <a:br>
              <a:rPr lang="en-US" sz="3200" dirty="0"/>
            </a:br>
            <a:r>
              <a:rPr lang="en-US" sz="3200" dirty="0"/>
              <a:t>As a bridegroom decks </a:t>
            </a:r>
            <a:r>
              <a:rPr lang="en-US" sz="3200" i="1" dirty="0"/>
              <a:t>himself</a:t>
            </a:r>
            <a:r>
              <a:rPr lang="en-US" sz="3200" dirty="0"/>
              <a:t> with ornaments,</a:t>
            </a:r>
            <a:br>
              <a:rPr lang="en-US" sz="3200" dirty="0"/>
            </a:br>
            <a:r>
              <a:rPr lang="en-US" sz="3200" dirty="0"/>
              <a:t>And as a bride adorns </a:t>
            </a:r>
            <a:r>
              <a:rPr lang="en-US" sz="3200" i="1" dirty="0"/>
              <a:t>herself</a:t>
            </a:r>
            <a:r>
              <a:rPr lang="en-US" sz="3200" dirty="0"/>
              <a:t> with her jewels</a:t>
            </a:r>
            <a:r>
              <a:rPr lang="en-US" sz="3200" dirty="0" smtClean="0"/>
              <a:t>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28800" y="0"/>
            <a:ext cx="5181600" cy="1295400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>Isaiah 61:10</a:t>
            </a:r>
            <a:endParaRPr lang="en-US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They shall neither hunger anymore nor thirst anymore; the sun shall not strike them, nor any heat; </a:t>
            </a:r>
            <a:r>
              <a:rPr lang="en-US" sz="3200" baseline="30000" dirty="0"/>
              <a:t>17 </a:t>
            </a:r>
            <a:r>
              <a:rPr lang="en-US" sz="3200" dirty="0"/>
              <a:t>for the Lamb who is in the midst of the throne will shepherd them and lead them to living fountains of </a:t>
            </a:r>
            <a:r>
              <a:rPr lang="en-US" sz="3200" dirty="0" smtClean="0"/>
              <a:t>waters. And </a:t>
            </a:r>
            <a:r>
              <a:rPr lang="en-US" sz="3200" dirty="0"/>
              <a:t>God will wipe away every tear from their eyes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7:16-17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402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559" b="7559"/>
          <a:stretch>
            <a:fillRect/>
          </a:stretch>
        </p:blipFill>
        <p:spPr>
          <a:xfrm>
            <a:off x="0" y="1719943"/>
            <a:ext cx="9144001" cy="5105400"/>
          </a:xfrm>
        </p:spPr>
      </p:pic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rmAutofit/>
          </a:bodyPr>
          <a:lstStyle/>
          <a:p>
            <a:r>
              <a:rPr lang="en-US" sz="6000" u="sng" dirty="0" smtClean="0">
                <a:solidFill>
                  <a:schemeClr val="bg1"/>
                </a:solidFill>
              </a:rPr>
              <a:t>Will you come</a:t>
            </a:r>
            <a:endParaRPr lang="en-US" sz="6000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199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18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559" b="7559"/>
          <a:stretch>
            <a:fillRect/>
          </a:stretch>
        </p:blipFill>
        <p:spPr>
          <a:xfrm>
            <a:off x="0" y="1719943"/>
            <a:ext cx="9144001" cy="5105400"/>
          </a:xfrm>
        </p:spPr>
      </p:pic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>
            <a:normAutofit/>
          </a:bodyPr>
          <a:lstStyle/>
          <a:p>
            <a:r>
              <a:rPr lang="en-US" sz="4400" u="sng" dirty="0" smtClean="0">
                <a:solidFill>
                  <a:schemeClr val="bg1"/>
                </a:solidFill>
              </a:rPr>
              <a:t>Dressed for the Wedding</a:t>
            </a:r>
            <a:endParaRPr lang="en-US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504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 And Jesus answered and spoke to them again by parables and said: </a:t>
            </a:r>
            <a:r>
              <a:rPr lang="en-US" b="1" baseline="30000" dirty="0"/>
              <a:t>2 </a:t>
            </a:r>
            <a:r>
              <a:rPr lang="en-US" b="1" dirty="0"/>
              <a:t>“The kingdom of heaven is like a certain king who arranged a marriage for his son, </a:t>
            </a:r>
            <a:r>
              <a:rPr lang="en-US" b="1" baseline="30000" dirty="0"/>
              <a:t>3 </a:t>
            </a:r>
            <a:r>
              <a:rPr lang="en-US" b="1" dirty="0"/>
              <a:t>and sent out his servants to call those who were invited to the wedding; and they were not willing to come. </a:t>
            </a:r>
            <a:r>
              <a:rPr lang="en-US" b="1" baseline="30000" dirty="0"/>
              <a:t>4 </a:t>
            </a:r>
            <a:r>
              <a:rPr lang="en-US" b="1" dirty="0"/>
              <a:t>Again, he sent out other servants, saying, ‘Tell those who are invited, “See, I have prepared my dinner; my oxen and fatted cattle </a:t>
            </a:r>
            <a:r>
              <a:rPr lang="en-US" b="1" i="1" dirty="0"/>
              <a:t>are</a:t>
            </a:r>
            <a:r>
              <a:rPr lang="en-US" b="1" dirty="0"/>
              <a:t> killed, and all things </a:t>
            </a:r>
            <a:r>
              <a:rPr lang="en-US" b="1" i="1" dirty="0"/>
              <a:t>are</a:t>
            </a:r>
            <a:r>
              <a:rPr lang="en-US" b="1" dirty="0"/>
              <a:t> ready. Come to the wedding</a:t>
            </a:r>
            <a:r>
              <a:rPr lang="en-US" b="1" dirty="0" smtClean="0"/>
              <a:t>.”</a:t>
            </a:r>
            <a:r>
              <a:rPr lang="en-US" baseline="30000" dirty="0"/>
              <a:t> 5 </a:t>
            </a:r>
            <a:r>
              <a:rPr lang="en-US" dirty="0"/>
              <a:t>But they made light of it and went their ways, one to his own farm, another to his business. </a:t>
            </a:r>
            <a:r>
              <a:rPr lang="en-US" baseline="30000" dirty="0"/>
              <a:t>6 </a:t>
            </a:r>
            <a:r>
              <a:rPr lang="en-US" dirty="0"/>
              <a:t>And the rest seized his servants, treated </a:t>
            </a:r>
            <a:r>
              <a:rPr lang="en-US" i="1" dirty="0"/>
              <a:t>them</a:t>
            </a:r>
            <a:r>
              <a:rPr lang="en-US" dirty="0"/>
              <a:t> spitefully, and killed </a:t>
            </a:r>
            <a:r>
              <a:rPr lang="en-US" i="1" dirty="0"/>
              <a:t>them.</a:t>
            </a:r>
            <a:r>
              <a:rPr lang="en-US" dirty="0"/>
              <a:t> </a:t>
            </a:r>
            <a:r>
              <a:rPr lang="en-US" baseline="30000" dirty="0"/>
              <a:t>7 </a:t>
            </a:r>
            <a:r>
              <a:rPr lang="en-US" dirty="0"/>
              <a:t>But when the king heard </a:t>
            </a:r>
            <a:r>
              <a:rPr lang="en-US" i="1" dirty="0"/>
              <a:t>about it,</a:t>
            </a:r>
            <a:r>
              <a:rPr lang="en-US" dirty="0"/>
              <a:t> he was furious. And he sent out his armies, destroyed those murderers, and burned up their city.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990600"/>
            <a:ext cx="4114800" cy="701040"/>
          </a:xfrm>
        </p:spPr>
        <p:txBody>
          <a:bodyPr/>
          <a:lstStyle/>
          <a:p>
            <a:r>
              <a:rPr lang="en-US" dirty="0" smtClean="0"/>
              <a:t>Matthew 22:1-7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276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Then he said to his servants, ‘The wedding is ready, but those who were invited were not worthy.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22:8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277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Therefore go into the highways, and as many as you find, invite to the wedding.’ </a:t>
            </a:r>
            <a:r>
              <a:rPr lang="en-US" sz="4000" baseline="30000" dirty="0"/>
              <a:t>10 </a:t>
            </a:r>
            <a:r>
              <a:rPr lang="en-US" sz="4000" dirty="0"/>
              <a:t>So those servants went out into the highways and gathered together all whom they found, both bad and good. And the wedding </a:t>
            </a:r>
            <a:r>
              <a:rPr lang="en-US" sz="4000" i="1" dirty="0"/>
              <a:t>hall</a:t>
            </a:r>
            <a:r>
              <a:rPr lang="en-US" sz="4000" dirty="0"/>
              <a:t> was filled with guests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22:9-10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173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“But when the king came in to see the guests, he saw a man there who did not have on a wedding garment. </a:t>
            </a:r>
            <a:r>
              <a:rPr lang="en-US" sz="4000" baseline="30000" dirty="0"/>
              <a:t>12 </a:t>
            </a:r>
            <a:r>
              <a:rPr lang="en-US" sz="4000" dirty="0"/>
              <a:t>So he said to him, ‘Friend, how did you come in here without a wedding garment?’ And he was speechless.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22:11-12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45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Then the king said to the servants, ‘Bind him hand and foot, take him away, </a:t>
            </a:r>
            <a:r>
              <a:rPr lang="en-US" sz="3600" dirty="0" smtClean="0"/>
              <a:t>and </a:t>
            </a:r>
            <a:r>
              <a:rPr lang="en-US" sz="3600" dirty="0"/>
              <a:t>cast </a:t>
            </a:r>
            <a:r>
              <a:rPr lang="en-US" sz="3600" i="1" dirty="0"/>
              <a:t>him</a:t>
            </a:r>
            <a:r>
              <a:rPr lang="en-US" sz="3600" dirty="0"/>
              <a:t> into outer darkness; there will be weeping and gnashing of teeth.’</a:t>
            </a:r>
          </a:p>
          <a:p>
            <a:r>
              <a:rPr lang="en-US" sz="3600" baseline="30000" dirty="0"/>
              <a:t>14 </a:t>
            </a:r>
            <a:r>
              <a:rPr lang="en-US" sz="3600" dirty="0"/>
              <a:t>“For many are called, but few </a:t>
            </a:r>
            <a:r>
              <a:rPr lang="en-US" sz="3600" i="1" dirty="0"/>
              <a:t>are</a:t>
            </a:r>
            <a:r>
              <a:rPr lang="en-US" sz="3600" dirty="0"/>
              <a:t> chosen.”</a:t>
            </a:r>
          </a:p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 22:13-14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924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Then one of the elders answered, saying to me, “Who are these arrayed in white robes, and where did they come from?”</a:t>
            </a:r>
          </a:p>
          <a:p>
            <a:r>
              <a:rPr lang="en-US" sz="3200" baseline="30000" dirty="0"/>
              <a:t>14 </a:t>
            </a:r>
            <a:r>
              <a:rPr lang="en-US" sz="3200" dirty="0"/>
              <a:t>And I said to him, “</a:t>
            </a:r>
            <a:r>
              <a:rPr lang="en-US" sz="3200" dirty="0" smtClean="0"/>
              <a:t>Sir, </a:t>
            </a:r>
            <a:r>
              <a:rPr lang="en-US" sz="3200" dirty="0"/>
              <a:t>you know.”</a:t>
            </a:r>
          </a:p>
          <a:p>
            <a:r>
              <a:rPr lang="en-US" sz="3200" dirty="0"/>
              <a:t>So he said to me, “These are the ones who come out of the great tribulation, and washed their robes and made them white in the blood of the Lamb</a:t>
            </a:r>
            <a:r>
              <a:rPr lang="en-US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7:13-14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56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658</TotalTime>
  <Words>184</Words>
  <Application>Microsoft Office PowerPoint</Application>
  <PresentationFormat>On-screen Show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BlackTie</vt:lpstr>
      <vt:lpstr>Isaiah 61:10</vt:lpstr>
      <vt:lpstr>Slide 2</vt:lpstr>
      <vt:lpstr>Dressed for the Wedding</vt:lpstr>
      <vt:lpstr>Matthew 22:1-7</vt:lpstr>
      <vt:lpstr>Matthew 22:8</vt:lpstr>
      <vt:lpstr>Matthew 22:9-10</vt:lpstr>
      <vt:lpstr>Matthew 22:11-12</vt:lpstr>
      <vt:lpstr>Matt 22:13-14</vt:lpstr>
      <vt:lpstr>Revelation 7:13-14</vt:lpstr>
      <vt:lpstr>Revelation 7:16-17</vt:lpstr>
      <vt:lpstr>Will you come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Brent Mohair</dc:creator>
  <cp:lastModifiedBy>BoothRight</cp:lastModifiedBy>
  <cp:revision>13</cp:revision>
  <dcterms:created xsi:type="dcterms:W3CDTF">2012-04-01T01:55:43Z</dcterms:created>
  <dcterms:modified xsi:type="dcterms:W3CDTF">2012-11-25T15:23:50Z</dcterms:modified>
</cp:coreProperties>
</file>