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</p:sldMasterIdLst>
  <p:sldIdLst>
    <p:sldId id="256" r:id="rId13"/>
    <p:sldId id="259" r:id="rId14"/>
    <p:sldId id="260" r:id="rId15"/>
    <p:sldId id="261" r:id="rId16"/>
    <p:sldId id="262" r:id="rId17"/>
    <p:sldId id="263" r:id="rId18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charset="0"/>
        <a:ea typeface="ヒラギノ角ゴ ProN W3" charset="0"/>
        <a:cs typeface="ヒラギノ角ゴ ProN W3" charset="0"/>
        <a:sym typeface="Papyrus" charset="0"/>
      </a:defRPr>
    </a:lvl1pPr>
    <a:lvl2pPr marL="4572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charset="0"/>
        <a:ea typeface="ヒラギノ角ゴ ProN W3" charset="0"/>
        <a:cs typeface="ヒラギノ角ゴ ProN W3" charset="0"/>
        <a:sym typeface="Papyrus" charset="0"/>
      </a:defRPr>
    </a:lvl2pPr>
    <a:lvl3pPr marL="9144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charset="0"/>
        <a:ea typeface="ヒラギノ角ゴ ProN W3" charset="0"/>
        <a:cs typeface="ヒラギノ角ゴ ProN W3" charset="0"/>
        <a:sym typeface="Papyrus" charset="0"/>
      </a:defRPr>
    </a:lvl3pPr>
    <a:lvl4pPr marL="13716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charset="0"/>
        <a:ea typeface="ヒラギノ角ゴ ProN W3" charset="0"/>
        <a:cs typeface="ヒラギノ角ゴ ProN W3" charset="0"/>
        <a:sym typeface="Papyrus" charset="0"/>
      </a:defRPr>
    </a:lvl4pPr>
    <a:lvl5pPr marL="18288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charset="0"/>
        <a:ea typeface="ヒラギノ角ゴ ProN W3" charset="0"/>
        <a:cs typeface="ヒラギノ角ゴ ProN W3" charset="0"/>
        <a:sym typeface="Papyrus" charset="0"/>
      </a:defRPr>
    </a:lvl5pPr>
    <a:lvl6pPr marL="2286000" algn="l" defTabSz="914400" rtl="0" eaLnBrk="1" latinLnBrk="0" hangingPunct="1">
      <a:defRPr sz="4800" kern="1200">
        <a:solidFill>
          <a:srgbClr val="2F1A14"/>
        </a:solidFill>
        <a:latin typeface="Papyrus" charset="0"/>
        <a:ea typeface="ヒラギノ角ゴ ProN W3" charset="0"/>
        <a:cs typeface="ヒラギノ角ゴ ProN W3" charset="0"/>
        <a:sym typeface="Papyrus" charset="0"/>
      </a:defRPr>
    </a:lvl6pPr>
    <a:lvl7pPr marL="2743200" algn="l" defTabSz="914400" rtl="0" eaLnBrk="1" latinLnBrk="0" hangingPunct="1">
      <a:defRPr sz="4800" kern="1200">
        <a:solidFill>
          <a:srgbClr val="2F1A14"/>
        </a:solidFill>
        <a:latin typeface="Papyrus" charset="0"/>
        <a:ea typeface="ヒラギノ角ゴ ProN W3" charset="0"/>
        <a:cs typeface="ヒラギノ角ゴ ProN W3" charset="0"/>
        <a:sym typeface="Papyrus" charset="0"/>
      </a:defRPr>
    </a:lvl7pPr>
    <a:lvl8pPr marL="3200400" algn="l" defTabSz="914400" rtl="0" eaLnBrk="1" latinLnBrk="0" hangingPunct="1">
      <a:defRPr sz="4800" kern="1200">
        <a:solidFill>
          <a:srgbClr val="2F1A14"/>
        </a:solidFill>
        <a:latin typeface="Papyrus" charset="0"/>
        <a:ea typeface="ヒラギノ角ゴ ProN W3" charset="0"/>
        <a:cs typeface="ヒラギノ角ゴ ProN W3" charset="0"/>
        <a:sym typeface="Papyrus" charset="0"/>
      </a:defRPr>
    </a:lvl8pPr>
    <a:lvl9pPr marL="3657600" algn="l" defTabSz="914400" rtl="0" eaLnBrk="1" latinLnBrk="0" hangingPunct="1">
      <a:defRPr sz="4800" kern="1200">
        <a:solidFill>
          <a:srgbClr val="2F1A14"/>
        </a:solidFill>
        <a:latin typeface="Papyrus" charset="0"/>
        <a:ea typeface="ヒラギノ角ゴ ProN W3" charset="0"/>
        <a:cs typeface="ヒラギノ角ゴ ProN W3" charset="0"/>
        <a:sym typeface="Papyru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312" y="-1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47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47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485900"/>
            <a:ext cx="2616200" cy="501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485900"/>
            <a:ext cx="7696200" cy="501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168400"/>
            <a:ext cx="5156200" cy="741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168400"/>
            <a:ext cx="5156200" cy="741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194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194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819400"/>
            <a:ext cx="51562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1562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635000"/>
            <a:ext cx="2616200" cy="802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635000"/>
            <a:ext cx="7696200" cy="802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635000"/>
            <a:ext cx="2925762" cy="8077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635000"/>
            <a:ext cx="8624888" cy="8077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819400"/>
            <a:ext cx="24003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2700" y="2819400"/>
            <a:ext cx="24003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635000"/>
            <a:ext cx="2616200" cy="802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635000"/>
            <a:ext cx="7696200" cy="802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819400"/>
            <a:ext cx="51562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1562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635000"/>
            <a:ext cx="2616200" cy="802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635000"/>
            <a:ext cx="7696200" cy="802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819400"/>
            <a:ext cx="24003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2700" y="2819400"/>
            <a:ext cx="24003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635000"/>
            <a:ext cx="2616200" cy="802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635000"/>
            <a:ext cx="7696200" cy="802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3300" y="2819400"/>
            <a:ext cx="211455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250" y="2819400"/>
            <a:ext cx="211455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635000"/>
            <a:ext cx="2616200" cy="802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635000"/>
            <a:ext cx="7696200" cy="802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359400"/>
            <a:ext cx="2978150" cy="233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8750" y="5359400"/>
            <a:ext cx="2978150" cy="233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9725" y="2108200"/>
            <a:ext cx="1527175" cy="558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108200"/>
            <a:ext cx="4429125" cy="558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918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918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3136900"/>
            <a:ext cx="10464800" cy="346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1485900"/>
            <a:ext cx="10464800" cy="346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title style</a:t>
            </a:r>
          </a:p>
        </p:txBody>
      </p:sp>
      <p:sp>
        <p:nvSpPr>
          <p:cNvPr id="1024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47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text styles</a:t>
            </a:r>
          </a:p>
          <a:p>
            <a:pPr lvl="1"/>
            <a:r>
              <a:rPr lang="en-US" smtClean="0">
                <a:sym typeface="Papyrus" charset="0"/>
              </a:rPr>
              <a:t>Second level</a:t>
            </a:r>
          </a:p>
          <a:p>
            <a:pPr lvl="2"/>
            <a:r>
              <a:rPr lang="en-US" smtClean="0">
                <a:sym typeface="Papyrus" charset="0"/>
              </a:rPr>
              <a:t>Third level</a:t>
            </a:r>
          </a:p>
          <a:p>
            <a:pPr lvl="3"/>
            <a:r>
              <a:rPr lang="en-US" smtClean="0">
                <a:sym typeface="Papyrus" charset="0"/>
              </a:rPr>
              <a:t>Fourth level</a:t>
            </a:r>
          </a:p>
          <a:p>
            <a:pPr lvl="4"/>
            <a:r>
              <a:rPr lang="en-US" smtClean="0">
                <a:sym typeface="Papyru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168400"/>
            <a:ext cx="10464800" cy="741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text styles</a:t>
            </a:r>
          </a:p>
          <a:p>
            <a:pPr lvl="1"/>
            <a:r>
              <a:rPr lang="en-US" smtClean="0">
                <a:sym typeface="Papyrus" charset="0"/>
              </a:rPr>
              <a:t>Second level</a:t>
            </a:r>
          </a:p>
          <a:p>
            <a:pPr lvl="2"/>
            <a:r>
              <a:rPr lang="en-US" smtClean="0">
                <a:sym typeface="Papyrus" charset="0"/>
              </a:rPr>
              <a:t>Third level</a:t>
            </a:r>
          </a:p>
          <a:p>
            <a:pPr lvl="3"/>
            <a:r>
              <a:rPr lang="en-US" smtClean="0">
                <a:sym typeface="Papyrus" charset="0"/>
              </a:rPr>
              <a:t>Fourth level</a:t>
            </a:r>
          </a:p>
          <a:p>
            <a:pPr lvl="4"/>
            <a:r>
              <a:rPr lang="en-US" smtClean="0">
                <a:sym typeface="Papyru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/>
  <p:txStyles>
    <p:titleStyle>
      <a:lvl1pPr marL="4191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marL="4191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marL="4191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marL="4191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marL="4191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8763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13335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7907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22479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812800" indent="-558800" algn="l" rtl="0" fontAlgn="base">
        <a:spcBef>
          <a:spcPts val="37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1511300" indent="-558800" algn="l" rtl="0" fontAlgn="base">
        <a:spcBef>
          <a:spcPts val="37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2222500" indent="-558800" algn="l" rtl="0" fontAlgn="base">
        <a:spcBef>
          <a:spcPts val="37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2933700" indent="-558800" algn="l" rtl="0" fontAlgn="base">
        <a:spcBef>
          <a:spcPts val="37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3657600" indent="-558800" algn="l" rtl="0" fontAlgn="base">
        <a:spcBef>
          <a:spcPts val="37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4114800" indent="-558800" algn="l" rtl="0" fontAlgn="base">
        <a:spcBef>
          <a:spcPts val="37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4572000" indent="-558800" algn="l" rtl="0" fontAlgn="base">
        <a:spcBef>
          <a:spcPts val="37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5029200" indent="-558800" algn="l" rtl="0" fontAlgn="base">
        <a:spcBef>
          <a:spcPts val="37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5486400" indent="-558800" algn="l" rtl="0" fontAlgn="base">
        <a:spcBef>
          <a:spcPts val="37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8636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15621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22733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29845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37084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41656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46228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50800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55372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635000"/>
            <a:ext cx="10464800" cy="210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819400"/>
            <a:ext cx="10464800" cy="584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text styles</a:t>
            </a:r>
          </a:p>
          <a:p>
            <a:pPr lvl="1"/>
            <a:r>
              <a:rPr lang="en-US" smtClean="0">
                <a:sym typeface="Papyrus" charset="0"/>
              </a:rPr>
              <a:t>Second level</a:t>
            </a:r>
          </a:p>
          <a:p>
            <a:pPr lvl="2"/>
            <a:r>
              <a:rPr lang="en-US" smtClean="0">
                <a:sym typeface="Papyrus" charset="0"/>
              </a:rPr>
              <a:t>Third level</a:t>
            </a:r>
          </a:p>
          <a:p>
            <a:pPr lvl="3"/>
            <a:r>
              <a:rPr lang="en-US" smtClean="0">
                <a:sym typeface="Papyrus" charset="0"/>
              </a:rPr>
              <a:t>Fourth level</a:t>
            </a:r>
          </a:p>
          <a:p>
            <a:pPr lvl="4"/>
            <a:r>
              <a:rPr lang="en-US" smtClean="0">
                <a:sym typeface="Papyru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marL="4191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marL="4191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marL="4191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marL="4191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marL="4191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8763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13335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7907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22479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8128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15113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22225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29337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36576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41148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45720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50292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54864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635000"/>
            <a:ext cx="10464800" cy="210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8636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15621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22733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29845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37084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41656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46228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50800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55372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635000"/>
            <a:ext cx="10464800" cy="210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819400"/>
            <a:ext cx="4953000" cy="584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text styles</a:t>
            </a:r>
          </a:p>
          <a:p>
            <a:pPr lvl="1"/>
            <a:r>
              <a:rPr lang="en-US" smtClean="0">
                <a:sym typeface="Papyrus" charset="0"/>
              </a:rPr>
              <a:t>Second level</a:t>
            </a:r>
          </a:p>
          <a:p>
            <a:pPr lvl="2"/>
            <a:r>
              <a:rPr lang="en-US" smtClean="0">
                <a:sym typeface="Papyrus" charset="0"/>
              </a:rPr>
              <a:t>Third level</a:t>
            </a:r>
          </a:p>
          <a:p>
            <a:pPr lvl="3"/>
            <a:r>
              <a:rPr lang="en-US" smtClean="0">
                <a:sym typeface="Papyrus" charset="0"/>
              </a:rPr>
              <a:t>Fourth level</a:t>
            </a:r>
          </a:p>
          <a:p>
            <a:pPr lvl="4"/>
            <a:r>
              <a:rPr lang="en-US" smtClean="0">
                <a:sym typeface="Papyru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6223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11430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16002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21209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26416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30988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35560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40132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44704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635000"/>
            <a:ext cx="10464800" cy="210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819400"/>
            <a:ext cx="10464800" cy="584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text styles</a:t>
            </a:r>
          </a:p>
          <a:p>
            <a:pPr lvl="1"/>
            <a:r>
              <a:rPr lang="en-US" smtClean="0">
                <a:sym typeface="Papyrus" charset="0"/>
              </a:rPr>
              <a:t>Second level</a:t>
            </a:r>
          </a:p>
          <a:p>
            <a:pPr lvl="2"/>
            <a:r>
              <a:rPr lang="en-US" smtClean="0">
                <a:sym typeface="Papyrus" charset="0"/>
              </a:rPr>
              <a:t>Third level</a:t>
            </a:r>
          </a:p>
          <a:p>
            <a:pPr lvl="3"/>
            <a:r>
              <a:rPr lang="en-US" smtClean="0">
                <a:sym typeface="Papyrus" charset="0"/>
              </a:rPr>
              <a:t>Fourth level</a:t>
            </a:r>
          </a:p>
          <a:p>
            <a:pPr lvl="4"/>
            <a:r>
              <a:rPr lang="en-US" smtClean="0">
                <a:sym typeface="Papyru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6223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11430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16002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21209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26416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30988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35560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40132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44704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819400"/>
            <a:ext cx="4953000" cy="584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text styles</a:t>
            </a:r>
          </a:p>
          <a:p>
            <a:pPr lvl="1"/>
            <a:r>
              <a:rPr lang="en-US" smtClean="0">
                <a:sym typeface="Papyrus" charset="0"/>
              </a:rPr>
              <a:t>Second level</a:t>
            </a:r>
          </a:p>
          <a:p>
            <a:pPr lvl="2"/>
            <a:r>
              <a:rPr lang="en-US" smtClean="0">
                <a:sym typeface="Papyrus" charset="0"/>
              </a:rPr>
              <a:t>Third level</a:t>
            </a:r>
          </a:p>
          <a:p>
            <a:pPr lvl="3"/>
            <a:r>
              <a:rPr lang="en-US" smtClean="0">
                <a:sym typeface="Papyrus" charset="0"/>
              </a:rPr>
              <a:t>Fourth level</a:t>
            </a:r>
          </a:p>
          <a:p>
            <a:pPr lvl="4"/>
            <a:r>
              <a:rPr lang="en-US" smtClean="0">
                <a:sym typeface="Papyrus" charset="0"/>
              </a:rPr>
              <a:t>Fifth level</a:t>
            </a:r>
          </a:p>
        </p:txBody>
      </p:sp>
      <p:sp>
        <p:nvSpPr>
          <p:cNvPr id="614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70000" y="635000"/>
            <a:ext cx="10464800" cy="210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6223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11430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16002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21209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26416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30988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35560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40132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44704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635000"/>
            <a:ext cx="10464800" cy="210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title style</a:t>
            </a:r>
          </a:p>
        </p:txBody>
      </p:sp>
      <p:sp>
        <p:nvSpPr>
          <p:cNvPr id="717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353300" y="2819400"/>
            <a:ext cx="4381500" cy="584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text styles</a:t>
            </a:r>
          </a:p>
          <a:p>
            <a:pPr lvl="1"/>
            <a:r>
              <a:rPr lang="en-US" smtClean="0">
                <a:sym typeface="Papyrus" charset="0"/>
              </a:rPr>
              <a:t>Second level</a:t>
            </a:r>
          </a:p>
          <a:p>
            <a:pPr lvl="2"/>
            <a:r>
              <a:rPr lang="en-US" smtClean="0">
                <a:sym typeface="Papyrus" charset="0"/>
              </a:rPr>
              <a:t>Third level</a:t>
            </a:r>
          </a:p>
          <a:p>
            <a:pPr lvl="3"/>
            <a:r>
              <a:rPr lang="en-US" smtClean="0">
                <a:sym typeface="Papyrus" charset="0"/>
              </a:rPr>
              <a:t>Fourth level</a:t>
            </a:r>
          </a:p>
          <a:p>
            <a:pPr lvl="4"/>
            <a:r>
              <a:rPr lang="en-US" smtClean="0">
                <a:sym typeface="Papyru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6223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11430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16002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21209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26416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30988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35560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40132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44704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38200" y="2108200"/>
            <a:ext cx="6108700" cy="317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838200" y="5359400"/>
            <a:ext cx="6108700" cy="233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text styles</a:t>
            </a:r>
          </a:p>
          <a:p>
            <a:pPr lvl="1"/>
            <a:r>
              <a:rPr lang="en-US" smtClean="0">
                <a:sym typeface="Papyrus" charset="0"/>
              </a:rPr>
              <a:t>Second level</a:t>
            </a:r>
          </a:p>
          <a:p>
            <a:pPr lvl="2"/>
            <a:r>
              <a:rPr lang="en-US" smtClean="0">
                <a:sym typeface="Papyrus" charset="0"/>
              </a:rPr>
              <a:t>Third level</a:t>
            </a:r>
          </a:p>
          <a:p>
            <a:pPr lvl="3"/>
            <a:r>
              <a:rPr lang="en-US" smtClean="0">
                <a:sym typeface="Papyrus" charset="0"/>
              </a:rPr>
              <a:t>Fourth level</a:t>
            </a:r>
          </a:p>
          <a:p>
            <a:pPr lvl="4"/>
            <a:r>
              <a:rPr lang="en-US" smtClean="0">
                <a:sym typeface="Papyru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15200"/>
            <a:ext cx="10464800" cy="187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apyru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Fulfilling Our Ministry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>
            <p:ph type="title"/>
          </p:nvPr>
        </p:nvSpPr>
        <p:spPr>
          <a:xfrm>
            <a:off x="1270000" y="927100"/>
            <a:ext cx="10464800" cy="2108200"/>
          </a:xfrm>
          <a:ln/>
        </p:spPr>
        <p:txBody>
          <a:bodyPr/>
          <a:lstStyle/>
          <a:p>
            <a:r>
              <a:rPr lang="en-US"/>
              <a:t>Fulfilling Our Ministry</a:t>
            </a:r>
          </a:p>
        </p:txBody>
      </p:sp>
      <p:sp>
        <p:nvSpPr>
          <p:cNvPr id="14338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863600">
              <a:buFontTx/>
              <a:buBlip>
                <a:blip r:embed="rId2"/>
              </a:buBlip>
            </a:pPr>
            <a:r>
              <a:rPr lang="en-US"/>
              <a:t>Col. 4:17 “And say to Archippus ‘Take heed to the ministry which you have received in the Lord that you may fulfill it.’”</a:t>
            </a:r>
          </a:p>
          <a:p>
            <a:pPr marL="863600">
              <a:buFontTx/>
              <a:buBlip>
                <a:blip r:embed="rId2"/>
              </a:buBlip>
            </a:pPr>
            <a:r>
              <a:rPr lang="en-US"/>
              <a:t>Who was he and what was his ministry?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Fulfilling Our Ministry</a:t>
            </a:r>
          </a:p>
        </p:txBody>
      </p:sp>
      <p:sp>
        <p:nvSpPr>
          <p:cNvPr id="15362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863600">
              <a:buFontTx/>
              <a:buBlip>
                <a:blip r:embed="rId2"/>
              </a:buBlip>
            </a:pPr>
            <a:r>
              <a:rPr lang="en-US"/>
              <a:t>Our Gifts and Talents</a:t>
            </a:r>
          </a:p>
          <a:p>
            <a:pPr marL="1562100" lvl="1">
              <a:buFontTx/>
              <a:buBlip>
                <a:blip r:embed="rId2"/>
              </a:buBlip>
            </a:pPr>
            <a:r>
              <a:rPr lang="en-US"/>
              <a:t>We </a:t>
            </a:r>
            <a:r>
              <a:rPr lang="en-US" u="sng"/>
              <a:t>all</a:t>
            </a:r>
            <a:r>
              <a:rPr lang="en-US"/>
              <a:t> have them</a:t>
            </a:r>
          </a:p>
          <a:p>
            <a:pPr marL="1562100" lvl="1">
              <a:buFontTx/>
              <a:buBlip>
                <a:blip r:embed="rId2"/>
              </a:buBlip>
            </a:pPr>
            <a:r>
              <a:rPr lang="en-US"/>
              <a:t>What are your gifts?</a:t>
            </a:r>
          </a:p>
          <a:p>
            <a:pPr marL="2273300" lvl="2">
              <a:buFontTx/>
              <a:buBlip>
                <a:blip r:embed="rId2"/>
              </a:buBlip>
            </a:pPr>
            <a:r>
              <a:rPr lang="en-US"/>
              <a:t>“Big” gifts or “Little” gifts?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Fulfilling Our Ministry</a:t>
            </a:r>
          </a:p>
        </p:txBody>
      </p:sp>
      <p:sp>
        <p:nvSpPr>
          <p:cNvPr id="16386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863600">
              <a:buFontTx/>
              <a:buBlip>
                <a:blip r:embed="rId2"/>
              </a:buBlip>
            </a:pPr>
            <a:r>
              <a:rPr lang="en-US"/>
              <a:t>Lord’s View of Our Gifts</a:t>
            </a:r>
          </a:p>
          <a:p>
            <a:pPr marL="1562100" lvl="1">
              <a:buFontTx/>
              <a:buBlip>
                <a:blip r:embed="rId2"/>
              </a:buBlip>
            </a:pPr>
            <a:r>
              <a:rPr lang="en-US"/>
              <a:t>1 Cor. 12: 12-18 </a:t>
            </a:r>
          </a:p>
          <a:p>
            <a:pPr marL="1562100" lvl="1">
              <a:buFontTx/>
              <a:buBlip>
                <a:blip r:embed="rId2"/>
              </a:buBlip>
            </a:pPr>
            <a:r>
              <a:rPr lang="en-US"/>
              <a:t>Eph. 4: 7-16</a:t>
            </a:r>
          </a:p>
          <a:p>
            <a:pPr marL="1562100" lvl="1">
              <a:buFontTx/>
              <a:buBlip>
                <a:blip r:embed="rId2"/>
              </a:buBlip>
            </a:pPr>
            <a:r>
              <a:rPr lang="en-US"/>
              <a:t>1 Cor. 6:20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Fulfilling Our Ministry</a:t>
            </a:r>
          </a:p>
        </p:txBody>
      </p:sp>
      <p:sp>
        <p:nvSpPr>
          <p:cNvPr id="17410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863600">
              <a:buFontTx/>
              <a:buBlip>
                <a:blip r:embed="rId2"/>
              </a:buBlip>
            </a:pPr>
            <a:r>
              <a:rPr lang="en-US"/>
              <a:t>Misuses of Our Gifts</a:t>
            </a:r>
          </a:p>
          <a:p>
            <a:pPr marL="1562100" lvl="1">
              <a:buFontTx/>
              <a:buBlip>
                <a:blip r:embed="rId2"/>
              </a:buBlip>
            </a:pPr>
            <a:r>
              <a:rPr lang="en-US"/>
              <a:t>Look at and desire others’ gifts</a:t>
            </a:r>
          </a:p>
          <a:p>
            <a:pPr marL="1562100" lvl="1">
              <a:buFontTx/>
              <a:buBlip>
                <a:blip r:embed="rId2"/>
              </a:buBlip>
            </a:pPr>
            <a:r>
              <a:rPr lang="en-US"/>
              <a:t>Use them to our glory, comfort, ease</a:t>
            </a:r>
          </a:p>
          <a:p>
            <a:pPr marL="1562100" lvl="1">
              <a:buFontTx/>
              <a:buBlip>
                <a:blip r:embed="rId2"/>
              </a:buBlip>
            </a:pPr>
            <a:r>
              <a:rPr lang="en-US"/>
              <a:t>Fail to use them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l"/>
            <a:r>
              <a:rPr lang="en-US"/>
              <a:t>Fulfilling Our Ministry</a:t>
            </a:r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2019300" y="3111500"/>
            <a:ext cx="8623300" cy="1981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Papyrus" charset="0"/>
                <a:cs typeface="Papyrus" charset="0"/>
              </a:rPr>
              <a:t>How are </a:t>
            </a:r>
            <a:r>
              <a:rPr lang="en-US" u="sng">
                <a:solidFill>
                  <a:schemeClr val="tx1"/>
                </a:solidFill>
                <a:ea typeface="Papyrus" charset="0"/>
                <a:cs typeface="Papyrus" charset="0"/>
              </a:rPr>
              <a:t>you</a:t>
            </a:r>
            <a:r>
              <a:rPr lang="en-US">
                <a:solidFill>
                  <a:schemeClr val="tx1"/>
                </a:solidFill>
                <a:ea typeface="Papyrus" charset="0"/>
                <a:cs typeface="Papyrus" charset="0"/>
              </a:rPr>
              <a:t> fulfilling </a:t>
            </a:r>
            <a:r>
              <a:rPr lang="en-US" u="sng">
                <a:solidFill>
                  <a:schemeClr val="tx1"/>
                </a:solidFill>
                <a:ea typeface="Papyrus" charset="0"/>
                <a:cs typeface="Papyrus" charset="0"/>
              </a:rPr>
              <a:t>your</a:t>
            </a:r>
            <a:r>
              <a:rPr lang="en-US">
                <a:solidFill>
                  <a:schemeClr val="tx1"/>
                </a:solidFill>
                <a:ea typeface="Papyrus" charset="0"/>
                <a:cs typeface="Papyrus" charset="0"/>
              </a:rPr>
              <a:t> ministry?</a:t>
            </a:r>
          </a:p>
        </p:txBody>
      </p:sp>
      <p:sp>
        <p:nvSpPr>
          <p:cNvPr id="18435" name="Rectangle 3"/>
          <p:cNvSpPr>
            <a:spLocks/>
          </p:cNvSpPr>
          <p:nvPr/>
        </p:nvSpPr>
        <p:spPr bwMode="auto">
          <a:xfrm>
            <a:off x="1358900" y="5930900"/>
            <a:ext cx="10464800" cy="1981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Papyrus" charset="0"/>
                <a:cs typeface="Papyrus" charset="0"/>
              </a:rPr>
              <a:t>Remember Paul’s words to Archippus “Take heed to the ministry </a:t>
            </a:r>
            <a:r>
              <a:rPr lang="en-US" u="sng">
                <a:solidFill>
                  <a:schemeClr val="tx1"/>
                </a:solidFill>
                <a:ea typeface="Papyrus" charset="0"/>
                <a:cs typeface="Papyrus" charset="0"/>
              </a:rPr>
              <a:t>you</a:t>
            </a:r>
            <a:r>
              <a:rPr lang="en-US">
                <a:solidFill>
                  <a:schemeClr val="tx1"/>
                </a:solidFill>
                <a:ea typeface="Papyrus" charset="0"/>
                <a:cs typeface="Papyrus" charset="0"/>
              </a:rPr>
              <a:t> have...”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- Center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Subtitle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ullets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Blank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Top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Bullets - Left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&amp; Bullets - 2 Column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, Bullets &amp; Photo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Bullets - Right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hoto - Horizontal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142</Words>
  <Characters>0</Characters>
  <Application>Microsoft Office PowerPoint</Application>
  <PresentationFormat>Custom</PresentationFormat>
  <Lines>0</Lines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Papyrus</vt:lpstr>
      <vt:lpstr>ヒラギノ角ゴ ProN W3</vt:lpstr>
      <vt:lpstr>Title - Center</vt:lpstr>
      <vt:lpstr>Title &amp; Bullets</vt:lpstr>
      <vt:lpstr>Title - Top</vt:lpstr>
      <vt:lpstr>Title &amp; Bullets - Left</vt:lpstr>
      <vt:lpstr>Title &amp; Bullets - 2 Column</vt:lpstr>
      <vt:lpstr>Title, Bullets &amp; Photo</vt:lpstr>
      <vt:lpstr>Title &amp; Bullets - Right</vt:lpstr>
      <vt:lpstr>Photo - Vertical</vt:lpstr>
      <vt:lpstr>Photo - Horizontal</vt:lpstr>
      <vt:lpstr>Title &amp; Subtitle</vt:lpstr>
      <vt:lpstr>Bullets</vt:lpstr>
      <vt:lpstr>Blank</vt:lpstr>
      <vt:lpstr>Fulfilling Our Ministry</vt:lpstr>
      <vt:lpstr>Fulfilling Our Ministry</vt:lpstr>
      <vt:lpstr>Fulfilling Our Ministry</vt:lpstr>
      <vt:lpstr>Fulfilling Our Ministry</vt:lpstr>
      <vt:lpstr>Fulfilling Our Ministry</vt:lpstr>
      <vt:lpstr>Fulfilling Our Ministry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Fulfilling Our Ministry</dc:title>
  <dc:subject/>
  <dc:creator/>
  <cp:keywords/>
  <dc:description/>
  <cp:lastModifiedBy>BoothRight</cp:lastModifiedBy>
  <cp:revision>1</cp:revision>
  <dcterms:modified xsi:type="dcterms:W3CDTF">2012-11-25T15:52:14Z</dcterms:modified>
</cp:coreProperties>
</file>