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2"/>
  </p:notesMasterIdLst>
  <p:sldIdLst>
    <p:sldId id="256" r:id="rId2"/>
    <p:sldId id="257" r:id="rId3"/>
    <p:sldId id="291" r:id="rId4"/>
    <p:sldId id="304" r:id="rId5"/>
    <p:sldId id="276" r:id="rId6"/>
    <p:sldId id="277" r:id="rId7"/>
    <p:sldId id="292" r:id="rId8"/>
    <p:sldId id="293" r:id="rId9"/>
    <p:sldId id="294" r:id="rId10"/>
    <p:sldId id="297" r:id="rId11"/>
    <p:sldId id="300" r:id="rId12"/>
    <p:sldId id="278" r:id="rId13"/>
    <p:sldId id="301" r:id="rId14"/>
    <p:sldId id="284" r:id="rId15"/>
    <p:sldId id="302" r:id="rId16"/>
    <p:sldId id="285" r:id="rId17"/>
    <p:sldId id="288" r:id="rId18"/>
    <p:sldId id="289" r:id="rId19"/>
    <p:sldId id="286" r:id="rId20"/>
    <p:sldId id="30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CC834E-6B49-4855-BB26-CF617504673F}" type="datetimeFigureOut">
              <a:rPr lang="en-US" smtClean="0"/>
              <a:pPr/>
              <a:t>10/14/2012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4E281B-1C44-4CA4-91A5-BC29BFAF420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859280"/>
            <a:ext cx="6400800" cy="1295400"/>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429000"/>
            <a:ext cx="6400800" cy="762000"/>
          </a:xfrm>
        </p:spPr>
        <p:txBody>
          <a:bodyPr>
            <a:normAutofit/>
          </a:bodyPr>
          <a:lstStyle>
            <a:lvl1pPr marL="0" indent="0" algn="ctr">
              <a:buNone/>
              <a:defRPr sz="2000" i="1" baseline="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white"/>
        <p:txBody>
          <a:bodyPr/>
          <a:lstStyle/>
          <a:p>
            <a:fld id="{113C827A-3216-49D8-8D2F-F9E45182C229}" type="datetimeFigureOut">
              <a:rPr lang="en-US" smtClean="0"/>
              <a:pPr/>
              <a:t>10/14/2012</a:t>
            </a:fld>
            <a:endParaRPr lang="en-US"/>
          </a:p>
        </p:txBody>
      </p:sp>
      <p:sp>
        <p:nvSpPr>
          <p:cNvPr id="5" name="Footer Placeholder 4"/>
          <p:cNvSpPr>
            <a:spLocks noGrp="1"/>
          </p:cNvSpPr>
          <p:nvPr>
            <p:ph type="ftr" sz="quarter" idx="11"/>
          </p:nvPr>
        </p:nvSpPr>
        <p:spPr bwMode="white"/>
        <p:txBody>
          <a:bodyPr/>
          <a:lstStyle/>
          <a:p>
            <a:endParaRPr lang="en-US"/>
          </a:p>
        </p:txBody>
      </p:sp>
      <p:sp>
        <p:nvSpPr>
          <p:cNvPr id="6" name="Slide Number Placeholder 5"/>
          <p:cNvSpPr>
            <a:spLocks noGrp="1"/>
          </p:cNvSpPr>
          <p:nvPr>
            <p:ph type="sldNum" sz="quarter" idx="12"/>
          </p:nvPr>
        </p:nvSpPr>
        <p:spPr/>
        <p:txBody>
          <a:bodyPr/>
          <a:lstStyle/>
          <a:p>
            <a:fld id="{3F3AC1E6-2466-4765-920B-8CD84CE7B7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C827A-3216-49D8-8D2F-F9E45182C229}" type="datetimeFigureOut">
              <a:rPr lang="en-US" smtClean="0"/>
              <a:pPr/>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AC1E6-2466-4765-920B-8CD84CE7B7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09041"/>
            <a:ext cx="1295400" cy="4318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400" y="1219199"/>
            <a:ext cx="5181600" cy="4267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3C827A-3216-49D8-8D2F-F9E45182C229}" type="datetimeFigureOut">
              <a:rPr lang="en-US" smtClean="0"/>
              <a:pPr/>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AC1E6-2466-4765-920B-8CD84CE7B7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371600" y="2438400"/>
            <a:ext cx="6400800" cy="30480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3C827A-3216-49D8-8D2F-F9E45182C229}" type="datetimeFigureOut">
              <a:rPr lang="en-US" smtClean="0"/>
              <a:pPr/>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AC1E6-2466-4765-920B-8CD84CE7B7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13C827A-3216-49D8-8D2F-F9E45182C229}" type="datetimeFigureOut">
              <a:rPr lang="en-US" smtClean="0"/>
              <a:pPr/>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AC1E6-2466-4765-920B-8CD84CE7B758}" type="slidenum">
              <a:rPr lang="en-US" smtClean="0"/>
              <a:pPr/>
              <a:t>‹#›</a:t>
            </a:fld>
            <a:endParaRPr lang="en-US"/>
          </a:p>
        </p:txBody>
      </p:sp>
      <p:pic>
        <p:nvPicPr>
          <p:cNvPr id="7" name="Picture 6" descr="flourish2.png"/>
          <p:cNvPicPr>
            <a:picLocks noChangeAspect="1"/>
          </p:cNvPicPr>
          <p:nvPr/>
        </p:nvPicPr>
        <p:blipFill>
          <a:blip r:embed="rId2" cstate="email">
            <a:duotone>
              <a:prstClr val="black"/>
              <a:schemeClr val="tx2">
                <a:tint val="45000"/>
                <a:satMod val="400000"/>
              </a:schemeClr>
            </a:duotone>
            <a:lum bright="-14000"/>
          </a:blip>
          <a:stretch>
            <a:fillRect/>
          </a:stretch>
        </p:blipFill>
        <p:spPr>
          <a:xfrm>
            <a:off x="0" y="2684462"/>
            <a:ext cx="9144000" cy="932688"/>
          </a:xfrm>
          <a:prstGeom prst="rect">
            <a:avLst/>
          </a:prstGeom>
        </p:spPr>
      </p:pic>
      <p:sp>
        <p:nvSpPr>
          <p:cNvPr id="2" name="Title 1"/>
          <p:cNvSpPr>
            <a:spLocks noGrp="1"/>
          </p:cNvSpPr>
          <p:nvPr>
            <p:ph type="title"/>
          </p:nvPr>
        </p:nvSpPr>
        <p:spPr>
          <a:xfrm>
            <a:off x="1447800" y="3410267"/>
            <a:ext cx="6248400" cy="1456373"/>
          </a:xfrm>
        </p:spPr>
        <p:txBody>
          <a:bodyPr anchor="t">
            <a:normAutofit/>
          </a:bodyPr>
          <a:lstStyle>
            <a:lvl1pPr algn="ctr">
              <a:defRPr sz="36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47800" y="1503680"/>
            <a:ext cx="6248400" cy="1566862"/>
          </a:xfrm>
        </p:spPr>
        <p:txBody>
          <a:bodyPr anchor="b"/>
          <a:lstStyle>
            <a:lvl1pPr marL="0" indent="0" algn="ctr">
              <a:buNone/>
              <a:defRPr sz="2000" b="0" i="1"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Content Placeholder 9"/>
          <p:cNvSpPr>
            <a:spLocks noGrp="1"/>
          </p:cNvSpPr>
          <p:nvPr>
            <p:ph sz="quarter" idx="13"/>
          </p:nvPr>
        </p:nvSpPr>
        <p:spPr>
          <a:xfrm>
            <a:off x="1371600" y="2438400"/>
            <a:ext cx="3124200" cy="3124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13C827A-3216-49D8-8D2F-F9E45182C229}" type="datetimeFigureOut">
              <a:rPr lang="en-US" smtClean="0"/>
              <a:pPr/>
              <a:t>10/14/2012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AC1E6-2466-4765-920B-8CD84CE7B758}" type="slidenum">
              <a:rPr lang="en-US" smtClean="0"/>
              <a:pPr/>
              <a:t>‹#›</a:t>
            </a:fld>
            <a:endParaRPr lang="en-US"/>
          </a:p>
        </p:txBody>
      </p:sp>
      <p:sp>
        <p:nvSpPr>
          <p:cNvPr id="12" name="Content Placeholder 11"/>
          <p:cNvSpPr>
            <a:spLocks noGrp="1"/>
          </p:cNvSpPr>
          <p:nvPr>
            <p:ph sz="quarter" idx="14"/>
          </p:nvPr>
        </p:nvSpPr>
        <p:spPr>
          <a:xfrm>
            <a:off x="4648200" y="2438400"/>
            <a:ext cx="3124200" cy="3124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descr="flourish2.png"/>
          <p:cNvPicPr>
            <a:picLocks noChangeAspect="1"/>
          </p:cNvPicPr>
          <p:nvPr/>
        </p:nvPicPr>
        <p:blipFill>
          <a:blip r:embed="rId2" cstate="email">
            <a:duotone>
              <a:prstClr val="black"/>
              <a:schemeClr val="tx2">
                <a:tint val="45000"/>
                <a:satMod val="400000"/>
              </a:schemeClr>
            </a:duotone>
            <a:lum bright="-14000"/>
          </a:blip>
          <a:stretch>
            <a:fillRect/>
          </a:stretch>
        </p:blipFill>
        <p:spPr>
          <a:xfrm>
            <a:off x="0" y="1618488"/>
            <a:ext cx="9144000" cy="932688"/>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flourish2.png"/>
          <p:cNvPicPr>
            <a:picLocks noChangeAspect="1"/>
          </p:cNvPicPr>
          <p:nvPr/>
        </p:nvPicPr>
        <p:blipFill>
          <a:blip r:embed="rId2" cstate="email">
            <a:clrChange>
              <a:clrFrom>
                <a:srgbClr val="000000">
                  <a:alpha val="0"/>
                </a:srgbClr>
              </a:clrFrom>
              <a:clrTo>
                <a:srgbClr val="000000">
                  <a:alpha val="0"/>
                </a:srgbClr>
              </a:clrTo>
            </a:clrChange>
            <a:lum bright="-14000"/>
          </a:blip>
          <a:stretch>
            <a:fillRect/>
          </a:stretch>
        </p:blipFill>
        <p:spPr>
          <a:xfrm>
            <a:off x="0" y="1618488"/>
            <a:ext cx="9144000" cy="932688"/>
          </a:xfrm>
          <a:prstGeom prst="rect">
            <a:avLst/>
          </a:prstGeom>
        </p:spPr>
      </p:pic>
      <p:sp>
        <p:nvSpPr>
          <p:cNvPr id="11" name="Content Placeholder 10"/>
          <p:cNvSpPr>
            <a:spLocks noGrp="1"/>
          </p:cNvSpPr>
          <p:nvPr>
            <p:ph sz="quarter" idx="13"/>
          </p:nvPr>
        </p:nvSpPr>
        <p:spPr>
          <a:xfrm>
            <a:off x="1371600" y="2819400"/>
            <a:ext cx="31242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8200" y="2819400"/>
            <a:ext cx="31242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2362201"/>
            <a:ext cx="3125788" cy="451338"/>
          </a:xfrm>
        </p:spPr>
        <p:txBody>
          <a:bodyPr anchor="b"/>
          <a:lstStyle>
            <a:lvl1pPr marL="0" indent="0" algn="ctr">
              <a:buNone/>
              <a:defRPr sz="18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5025" y="2359152"/>
            <a:ext cx="3127375" cy="448056"/>
          </a:xfrm>
        </p:spPr>
        <p:txBody>
          <a:bodyPr anchor="b"/>
          <a:lstStyle>
            <a:lvl1pPr marL="0" indent="0" algn="ctr">
              <a:buNone/>
              <a:defRPr sz="18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13C827A-3216-49D8-8D2F-F9E45182C229}" type="datetimeFigureOut">
              <a:rPr lang="en-US" smtClean="0"/>
              <a:pPr/>
              <a:t>10/14/2012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3AC1E6-2466-4765-920B-8CD84CE7B7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3C827A-3216-49D8-8D2F-F9E45182C229}" type="datetimeFigureOut">
              <a:rPr lang="en-US" smtClean="0"/>
              <a:pPr/>
              <a:t>10/14/2012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3AC1E6-2466-4765-920B-8CD84CE7B758}" type="slidenum">
              <a:rPr lang="en-US" smtClean="0"/>
              <a:pPr/>
              <a:t>‹#›</a:t>
            </a:fld>
            <a:endParaRPr lang="en-US"/>
          </a:p>
        </p:txBody>
      </p:sp>
      <p:pic>
        <p:nvPicPr>
          <p:cNvPr id="7" name="Picture 6" descr="flourish2.png"/>
          <p:cNvPicPr>
            <a:picLocks noChangeAspect="1"/>
          </p:cNvPicPr>
          <p:nvPr/>
        </p:nvPicPr>
        <p:blipFill>
          <a:blip r:embed="rId2" cstate="email">
            <a:duotone>
              <a:prstClr val="black"/>
              <a:schemeClr val="tx2">
                <a:tint val="45000"/>
                <a:satMod val="400000"/>
              </a:schemeClr>
            </a:duotone>
            <a:lum bright="-14000"/>
          </a:blip>
          <a:stretch>
            <a:fillRect/>
          </a:stretch>
        </p:blipFill>
        <p:spPr>
          <a:xfrm>
            <a:off x="0" y="1618488"/>
            <a:ext cx="9144000" cy="932688"/>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13C827A-3216-49D8-8D2F-F9E45182C229}" type="datetimeFigureOut">
              <a:rPr lang="en-US" smtClean="0"/>
              <a:pPr/>
              <a:t>10/14/2012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AC1E6-2466-4765-920B-8CD84CE7B7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1" y="1676400"/>
            <a:ext cx="2819399" cy="599440"/>
          </a:xfrm>
        </p:spPr>
        <p:txBody>
          <a:bodyPr anchor="b">
            <a:noAutofit/>
          </a:bodyPr>
          <a:lstStyle>
            <a:lvl1pPr algn="ctr">
              <a:defRPr sz="1700" b="1" cap="all" spc="0" baseline="0"/>
            </a:lvl1pPr>
          </a:lstStyle>
          <a:p>
            <a:r>
              <a:rPr lang="en-US" smtClean="0"/>
              <a:t>Click to edit Master title style</a:t>
            </a:r>
            <a:endParaRPr lang="en-US" dirty="0"/>
          </a:p>
        </p:txBody>
      </p:sp>
      <p:sp>
        <p:nvSpPr>
          <p:cNvPr id="4" name="Text Placeholder 3"/>
          <p:cNvSpPr>
            <a:spLocks noGrp="1"/>
          </p:cNvSpPr>
          <p:nvPr>
            <p:ph type="body" sz="half" idx="2"/>
          </p:nvPr>
        </p:nvSpPr>
        <p:spPr>
          <a:xfrm>
            <a:off x="4953001" y="2275840"/>
            <a:ext cx="2819399" cy="290576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3C827A-3216-49D8-8D2F-F9E45182C229}" type="datetimeFigureOut">
              <a:rPr lang="en-US" smtClean="0"/>
              <a:pPr/>
              <a:t>10/14/2012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AC1E6-2466-4765-920B-8CD84CE7B758}" type="slidenum">
              <a:rPr lang="en-US" smtClean="0"/>
              <a:pPr/>
              <a:t>‹#›</a:t>
            </a:fld>
            <a:endParaRPr lang="en-US"/>
          </a:p>
        </p:txBody>
      </p:sp>
      <p:sp>
        <p:nvSpPr>
          <p:cNvPr id="9" name="Content Placeholder 8"/>
          <p:cNvSpPr>
            <a:spLocks noGrp="1"/>
          </p:cNvSpPr>
          <p:nvPr>
            <p:ph sz="quarter" idx="13"/>
          </p:nvPr>
        </p:nvSpPr>
        <p:spPr>
          <a:xfrm>
            <a:off x="1371600" y="1676400"/>
            <a:ext cx="3276600" cy="3505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Plaque 9"/>
          <p:cNvSpPr/>
          <p:nvPr/>
        </p:nvSpPr>
        <p:spPr>
          <a:xfrm>
            <a:off x="1463040" y="1847088"/>
            <a:ext cx="3090672" cy="3090672"/>
          </a:xfrm>
          <a:prstGeom prst="plaque">
            <a:avLst>
              <a:gd name="adj" fmla="val 8438"/>
            </a:avLst>
          </a:prstGeom>
          <a:noFill/>
          <a:ln w="9525">
            <a:solidFill>
              <a:schemeClr val="tx2">
                <a:alpha val="17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953000" y="1676400"/>
            <a:ext cx="2819400" cy="599440"/>
          </a:xfrm>
        </p:spPr>
        <p:txBody>
          <a:bodyPr anchor="b">
            <a:noAutofit/>
          </a:bodyPr>
          <a:lstStyle>
            <a:lvl1pPr algn="ctr">
              <a:defRPr sz="1700" b="1" cap="all" spc="0" baseline="0"/>
            </a:lvl1pPr>
          </a:lstStyle>
          <a:p>
            <a:r>
              <a:rPr lang="en-US" smtClean="0"/>
              <a:t>Click to edit Master title style</a:t>
            </a:r>
            <a:endParaRPr lang="en-US" dirty="0"/>
          </a:p>
        </p:txBody>
      </p:sp>
      <p:sp>
        <p:nvSpPr>
          <p:cNvPr id="3" name="Picture Placeholder 2"/>
          <p:cNvSpPr>
            <a:spLocks noGrp="1"/>
          </p:cNvSpPr>
          <p:nvPr>
            <p:ph type="pic" idx="1"/>
          </p:nvPr>
        </p:nvSpPr>
        <p:spPr>
          <a:xfrm>
            <a:off x="1524000" y="1905000"/>
            <a:ext cx="2971800" cy="2971800"/>
          </a:xfrm>
          <a:prstGeom prst="plaque">
            <a:avLst>
              <a:gd name="adj" fmla="val 8341"/>
            </a:avLst>
          </a:prstGeom>
          <a:solidFill>
            <a:schemeClr val="bg1">
              <a:lumMod val="95000"/>
              <a:alpha val="35000"/>
            </a:schemeClr>
          </a:solidFill>
          <a:ln w="98425" cmpd="thinThick">
            <a:noFill/>
            <a:bevel/>
          </a:ln>
        </p:spPr>
        <p:txBody>
          <a:bodyPr>
            <a:normAutofit/>
          </a:bodyPr>
          <a:lstStyle>
            <a:lvl1pPr marL="0" indent="0" algn="ctr">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953000" y="2276856"/>
            <a:ext cx="2819400" cy="287528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3C827A-3216-49D8-8D2F-F9E45182C229}" type="datetimeFigureOut">
              <a:rPr lang="en-US" smtClean="0"/>
              <a:pPr/>
              <a:t>10/14/2012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AC1E6-2466-4765-920B-8CD84CE7B75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My Peace I Give to You_cb.jpg"/>
          <p:cNvPicPr>
            <a:picLocks noChangeAspect="1"/>
          </p:cNvPicPr>
          <p:nvPr userDrawn="1"/>
        </p:nvPicPr>
        <p:blipFill>
          <a:blip r:embed="rId13" cstate="email"/>
          <a:stretch>
            <a:fillRect/>
          </a:stretch>
        </p:blipFill>
        <p:spPr>
          <a:xfrm>
            <a:off x="0" y="0"/>
            <a:ext cx="9144000" cy="6858000"/>
          </a:xfrm>
          <a:prstGeom prst="rect">
            <a:avLst/>
          </a:prstGeom>
        </p:spPr>
      </p:pic>
      <p:sp>
        <p:nvSpPr>
          <p:cNvPr id="2" name="Title Placeholder 1"/>
          <p:cNvSpPr>
            <a:spLocks noGrp="1"/>
          </p:cNvSpPr>
          <p:nvPr>
            <p:ph type="title"/>
          </p:nvPr>
        </p:nvSpPr>
        <p:spPr>
          <a:xfrm>
            <a:off x="762000" y="533400"/>
            <a:ext cx="7772400" cy="914400"/>
          </a:xfrm>
          <a:prstGeom prst="rect">
            <a:avLst/>
          </a:prstGeom>
        </p:spPr>
        <p:txBody>
          <a:bodyPr vert="horz" lIns="91440" tIns="45720" rIns="91440" bIns="45720" rtlCol="0" anchor="b"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62000" y="1600200"/>
            <a:ext cx="7772400" cy="388620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bwMode="white">
          <a:xfrm>
            <a:off x="304800" y="6356350"/>
            <a:ext cx="2133600" cy="365125"/>
          </a:xfrm>
          <a:prstGeom prst="rect">
            <a:avLst/>
          </a:prstGeom>
          <a:ln>
            <a:noFill/>
          </a:ln>
        </p:spPr>
        <p:txBody>
          <a:bodyPr vert="horz" lIns="91440" tIns="45720" rIns="91440" bIns="45720" rtlCol="0" anchor="ctr"/>
          <a:lstStyle>
            <a:lvl1pPr algn="l">
              <a:defRPr sz="1100" baseline="0">
                <a:solidFill>
                  <a:schemeClr val="accent1">
                    <a:lumMod val="60000"/>
                    <a:lumOff val="40000"/>
                  </a:schemeClr>
                </a:solidFill>
              </a:defRPr>
            </a:lvl1pPr>
          </a:lstStyle>
          <a:p>
            <a:fld id="{113C827A-3216-49D8-8D2F-F9E45182C229}" type="datetimeFigureOut">
              <a:rPr lang="en-US" smtClean="0"/>
              <a:pPr/>
              <a:t>10/14/2012</a:t>
            </a:fld>
            <a:endParaRPr lang="en-US"/>
          </a:p>
        </p:txBody>
      </p:sp>
      <p:sp>
        <p:nvSpPr>
          <p:cNvPr id="5" name="Footer Placeholder 4"/>
          <p:cNvSpPr>
            <a:spLocks noGrp="1"/>
          </p:cNvSpPr>
          <p:nvPr>
            <p:ph type="ftr" sz="quarter" idx="3"/>
          </p:nvPr>
        </p:nvSpPr>
        <p:spPr bwMode="white">
          <a:xfrm>
            <a:off x="2971800" y="6356350"/>
            <a:ext cx="3200400" cy="365125"/>
          </a:xfrm>
          <a:prstGeom prst="rect">
            <a:avLst/>
          </a:prstGeom>
        </p:spPr>
        <p:txBody>
          <a:bodyPr vert="horz" lIns="91440" tIns="45720" rIns="91440" bIns="45720" rtlCol="0" anchor="ctr"/>
          <a:lstStyle>
            <a:lvl1pPr algn="ctr">
              <a:defRPr sz="1100" baseline="0">
                <a:solidFill>
                  <a:schemeClr val="accent1">
                    <a:lumMod val="60000"/>
                    <a:lumOff val="40000"/>
                  </a:schemeClr>
                </a:solidFill>
              </a:defRPr>
            </a:lvl1pPr>
          </a:lstStyle>
          <a:p>
            <a:endParaRPr lang="en-US"/>
          </a:p>
        </p:txBody>
      </p:sp>
      <p:sp>
        <p:nvSpPr>
          <p:cNvPr id="6" name="Slide Number Placeholder 5"/>
          <p:cNvSpPr>
            <a:spLocks noGrp="1"/>
          </p:cNvSpPr>
          <p:nvPr>
            <p:ph type="sldNum" sz="quarter" idx="4"/>
          </p:nvPr>
        </p:nvSpPr>
        <p:spPr bwMode="white">
          <a:xfrm>
            <a:off x="6675120" y="6364224"/>
            <a:ext cx="2133600" cy="365125"/>
          </a:xfrm>
          <a:prstGeom prst="rect">
            <a:avLst/>
          </a:prstGeom>
        </p:spPr>
        <p:txBody>
          <a:bodyPr vert="horz" lIns="91440" tIns="45720" rIns="91440" bIns="45720" rtlCol="0" anchor="ctr"/>
          <a:lstStyle>
            <a:lvl1pPr algn="r">
              <a:defRPr sz="1200" b="1" baseline="0">
                <a:solidFill>
                  <a:schemeClr val="accent1">
                    <a:lumMod val="60000"/>
                    <a:lumOff val="40000"/>
                  </a:schemeClr>
                </a:solidFill>
              </a:defRPr>
            </a:lvl1pPr>
          </a:lstStyle>
          <a:p>
            <a:fld id="{3F3AC1E6-2466-4765-920B-8CD84CE7B75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defRPr sz="3600" b="1" kern="1200" cap="all" spc="30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274320" algn="l" defTabSz="914400" rtl="0" eaLnBrk="1" latinLnBrk="0" hangingPunct="1">
        <a:lnSpc>
          <a:spcPct val="150000"/>
        </a:lnSpc>
        <a:spcBef>
          <a:spcPct val="20000"/>
        </a:spcBef>
        <a:buClrTx/>
        <a:buFont typeface="Wingdings" pitchFamily="2" charset="2"/>
        <a:buChar char="v"/>
        <a:defRPr sz="2000" b="1" kern="1200" baseline="0">
          <a:solidFill>
            <a:schemeClr val="tx1"/>
          </a:solidFill>
          <a:latin typeface="+mn-lt"/>
          <a:ea typeface="+mn-ea"/>
          <a:cs typeface="+mn-cs"/>
        </a:defRPr>
      </a:lvl1pPr>
      <a:lvl2pPr marL="742950" indent="-228600" algn="l" defTabSz="914400" rtl="0" eaLnBrk="1" latinLnBrk="0" hangingPunct="1">
        <a:spcBef>
          <a:spcPct val="20000"/>
        </a:spcBef>
        <a:buClrTx/>
        <a:buFont typeface="Arial" pitchFamily="34" charset="0"/>
        <a:buChar char="•"/>
        <a:defRPr sz="1800" b="1" kern="1200" baseline="0">
          <a:solidFill>
            <a:schemeClr val="tx1"/>
          </a:solidFill>
          <a:latin typeface="+mn-lt"/>
          <a:ea typeface="+mn-ea"/>
          <a:cs typeface="+mn-cs"/>
        </a:defRPr>
      </a:lvl2pPr>
      <a:lvl3pPr marL="1143000" indent="-228600" algn="l" defTabSz="914400" rtl="0" eaLnBrk="1" latinLnBrk="0" hangingPunct="1">
        <a:spcBef>
          <a:spcPct val="20000"/>
        </a:spcBef>
        <a:buClrTx/>
        <a:buFont typeface="Arial" pitchFamily="34" charset="0"/>
        <a:buChar char="•"/>
        <a:defRPr sz="1600" b="1" kern="1200" baseline="0">
          <a:solidFill>
            <a:schemeClr val="tx1"/>
          </a:solidFill>
          <a:latin typeface="+mn-lt"/>
          <a:ea typeface="+mn-ea"/>
          <a:cs typeface="+mn-cs"/>
        </a:defRPr>
      </a:lvl3pPr>
      <a:lvl4pPr marL="1600200" indent="-228600" algn="l" defTabSz="914400" rtl="0" eaLnBrk="1" latinLnBrk="0" hangingPunct="1">
        <a:spcBef>
          <a:spcPct val="20000"/>
        </a:spcBef>
        <a:buClrTx/>
        <a:buFont typeface="Arial" pitchFamily="34" charset="0"/>
        <a:buChar char="•"/>
        <a:defRPr sz="1600" b="1" kern="1200" baseline="0">
          <a:solidFill>
            <a:schemeClr val="tx1"/>
          </a:solidFill>
          <a:latin typeface="+mn-lt"/>
          <a:ea typeface="+mn-ea"/>
          <a:cs typeface="+mn-cs"/>
        </a:defRPr>
      </a:lvl4pPr>
      <a:lvl5pPr marL="2057400" indent="-228600" algn="l" defTabSz="914400" rtl="0" eaLnBrk="1" latinLnBrk="0" hangingPunct="1">
        <a:spcBef>
          <a:spcPct val="20000"/>
        </a:spcBef>
        <a:buClrTx/>
        <a:buFont typeface="Arial" pitchFamily="34" charset="0"/>
        <a:buChar char="•"/>
        <a:defRPr sz="1600" b="1" kern="1200" baseline="0">
          <a:solidFill>
            <a:schemeClr val="tx1"/>
          </a:solidFill>
          <a:latin typeface="+mn-lt"/>
          <a:ea typeface="+mn-ea"/>
          <a:cs typeface="+mn-cs"/>
        </a:defRPr>
      </a:lvl5pPr>
      <a:lvl6pPr marL="2514600" indent="-228600" algn="l" defTabSz="914400" rtl="0" eaLnBrk="1" latinLnBrk="0" hangingPunct="1">
        <a:spcBef>
          <a:spcPct val="20000"/>
        </a:spcBef>
        <a:buClrTx/>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ClrTx/>
        <a:buFont typeface="Arial" pitchFamily="34" charset="0"/>
        <a:buChar char="•"/>
        <a:defRPr sz="1200" kern="1200">
          <a:solidFill>
            <a:schemeClr val="tx1"/>
          </a:solidFill>
          <a:latin typeface="+mn-lt"/>
          <a:ea typeface="+mn-ea"/>
          <a:cs typeface="+mn-cs"/>
        </a:defRPr>
      </a:lvl7pPr>
      <a:lvl8pPr marL="3429000" indent="-228600" algn="l" defTabSz="914400" rtl="0" eaLnBrk="1" latinLnBrk="0" hangingPunct="1">
        <a:spcBef>
          <a:spcPct val="20000"/>
        </a:spcBef>
        <a:buClrTx/>
        <a:buFont typeface="Arial" pitchFamily="34" charset="0"/>
        <a:buChar char="•"/>
        <a:defRPr sz="1200" kern="1200" baseline="0">
          <a:solidFill>
            <a:schemeClr val="tx1"/>
          </a:solidFill>
          <a:latin typeface="+mn-lt"/>
          <a:ea typeface="+mn-ea"/>
          <a:cs typeface="+mn-cs"/>
        </a:defRPr>
      </a:lvl8pPr>
      <a:lvl9pPr marL="3886200" indent="-228600" algn="l" defTabSz="914400" rtl="0" eaLnBrk="1" latinLnBrk="0" hangingPunct="1">
        <a:spcBef>
          <a:spcPct val="20000"/>
        </a:spcBef>
        <a:buClrTx/>
        <a:buFont typeface="Arial"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Revelation 14:6-7</a:t>
            </a:r>
            <a:endParaRPr lang="en-US" dirty="0"/>
          </a:p>
        </p:txBody>
      </p:sp>
      <p:sp>
        <p:nvSpPr>
          <p:cNvPr id="5" name="Content Placeholder 4"/>
          <p:cNvSpPr>
            <a:spLocks noGrp="1"/>
          </p:cNvSpPr>
          <p:nvPr>
            <p:ph idx="1"/>
          </p:nvPr>
        </p:nvSpPr>
        <p:spPr>
          <a:xfrm>
            <a:off x="838200" y="1676400"/>
            <a:ext cx="6400800" cy="3048001"/>
          </a:xfrm>
        </p:spPr>
        <p:txBody>
          <a:bodyPr>
            <a:normAutofit fontScale="92500"/>
          </a:bodyPr>
          <a:lstStyle/>
          <a:p>
            <a:pPr>
              <a:buNone/>
            </a:pPr>
            <a:r>
              <a:rPr lang="en-US" dirty="0" smtClean="0"/>
              <a:t>Then </a:t>
            </a:r>
            <a:r>
              <a:rPr lang="en-US" dirty="0"/>
              <a:t>I saw another angel flying in the midst of heaven, having the everlasting gospel to preach to those who dwell on the earth—to every nation, tribe, tongue, and people— </a:t>
            </a:r>
            <a:r>
              <a:rPr lang="en-US" baseline="30000" dirty="0"/>
              <a:t>7 </a:t>
            </a:r>
            <a:r>
              <a:rPr lang="en-US" dirty="0"/>
              <a:t>saying with a loud voice, “Fear God and give glory to Him, for the hour of His judgment has come; and worship Him who made heaven and earth, the sea and springs of water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4:15-16</a:t>
            </a:r>
            <a:endParaRPr lang="en-US" dirty="0"/>
          </a:p>
        </p:txBody>
      </p:sp>
      <p:sp>
        <p:nvSpPr>
          <p:cNvPr id="3" name="Content Placeholder 2"/>
          <p:cNvSpPr>
            <a:spLocks noGrp="1"/>
          </p:cNvSpPr>
          <p:nvPr>
            <p:ph idx="1"/>
          </p:nvPr>
        </p:nvSpPr>
        <p:spPr>
          <a:xfrm>
            <a:off x="838200" y="1676400"/>
            <a:ext cx="6400800" cy="3048001"/>
          </a:xfrm>
        </p:spPr>
        <p:txBody>
          <a:bodyPr>
            <a:normAutofit fontScale="77500" lnSpcReduction="20000"/>
          </a:bodyPr>
          <a:lstStyle/>
          <a:p>
            <a:pPr>
              <a:buNone/>
            </a:pPr>
            <a:r>
              <a:rPr lang="en-US" dirty="0"/>
              <a:t>Nevertheless leave the stump and roots in the earth,</a:t>
            </a:r>
            <a:br>
              <a:rPr lang="en-US" dirty="0"/>
            </a:br>
            <a:r>
              <a:rPr lang="en-US" i="1" dirty="0"/>
              <a:t>Bound</a:t>
            </a:r>
            <a:r>
              <a:rPr lang="en-US" dirty="0"/>
              <a:t> with a band of iron and bronze,</a:t>
            </a:r>
            <a:br>
              <a:rPr lang="en-US" dirty="0"/>
            </a:br>
            <a:r>
              <a:rPr lang="en-US" dirty="0"/>
              <a:t>In the tender grass of the field.</a:t>
            </a:r>
            <a:br>
              <a:rPr lang="en-US" dirty="0"/>
            </a:br>
            <a:r>
              <a:rPr lang="en-US" dirty="0"/>
              <a:t>Let it be wet with the dew of heaven,</a:t>
            </a:r>
            <a:br>
              <a:rPr lang="en-US" dirty="0"/>
            </a:br>
            <a:r>
              <a:rPr lang="en-US" dirty="0"/>
              <a:t>And </a:t>
            </a:r>
            <a:r>
              <a:rPr lang="en-US" i="1" dirty="0"/>
              <a:t>let</a:t>
            </a:r>
            <a:r>
              <a:rPr lang="en-US" dirty="0"/>
              <a:t> him graze with the beasts</a:t>
            </a:r>
            <a:br>
              <a:rPr lang="en-US" dirty="0"/>
            </a:br>
            <a:r>
              <a:rPr lang="en-US" dirty="0"/>
              <a:t>On the grass of the earth.</a:t>
            </a:r>
            <a:br>
              <a:rPr lang="en-US" dirty="0"/>
            </a:br>
            <a:r>
              <a:rPr lang="en-US" baseline="30000" dirty="0"/>
              <a:t>16 </a:t>
            </a:r>
            <a:r>
              <a:rPr lang="en-US" dirty="0"/>
              <a:t>Let his heart be changed from </a:t>
            </a:r>
            <a:r>
              <a:rPr lang="en-US" i="1" dirty="0"/>
              <a:t>that of</a:t>
            </a:r>
            <a:r>
              <a:rPr lang="en-US" dirty="0"/>
              <a:t> a man,</a:t>
            </a:r>
            <a:br>
              <a:rPr lang="en-US" dirty="0"/>
            </a:br>
            <a:r>
              <a:rPr lang="en-US" dirty="0"/>
              <a:t>Let him be given the heart of a beast,</a:t>
            </a:r>
            <a:br>
              <a:rPr lang="en-US" dirty="0"/>
            </a:br>
            <a:r>
              <a:rPr lang="en-US" dirty="0"/>
              <a:t>And let seven times</a:t>
            </a:r>
            <a:r>
              <a:rPr lang="en-US" baseline="30000" dirty="0"/>
              <a:t>[</a:t>
            </a:r>
            <a:r>
              <a:rPr lang="en-US" baseline="30000" dirty="0">
                <a:hlinkClick r:id="" action="ppaction://hlinkfile" tooltip="See footnote a"/>
              </a:rPr>
              <a:t>a</a:t>
            </a:r>
            <a:r>
              <a:rPr lang="en-US" baseline="30000" dirty="0"/>
              <a:t>]</a:t>
            </a:r>
            <a:r>
              <a:rPr lang="en-US" dirty="0"/>
              <a:t> pass over him</a:t>
            </a:r>
          </a:p>
        </p:txBody>
      </p:sp>
    </p:spTree>
    <p:extLst>
      <p:ext uri="{BB962C8B-B14F-4D97-AF65-F5344CB8AC3E}">
        <p14:creationId xmlns="" xmlns:p14="http://schemas.microsoft.com/office/powerpoint/2010/main" val="2150129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4:17</a:t>
            </a:r>
            <a:endParaRPr lang="en-US" dirty="0"/>
          </a:p>
        </p:txBody>
      </p:sp>
      <p:sp>
        <p:nvSpPr>
          <p:cNvPr id="3" name="Content Placeholder 2"/>
          <p:cNvSpPr>
            <a:spLocks noGrp="1"/>
          </p:cNvSpPr>
          <p:nvPr>
            <p:ph idx="1"/>
          </p:nvPr>
        </p:nvSpPr>
        <p:spPr>
          <a:xfrm>
            <a:off x="838200" y="1676400"/>
            <a:ext cx="6400800" cy="3048001"/>
          </a:xfrm>
        </p:spPr>
        <p:txBody>
          <a:bodyPr/>
          <a:lstStyle/>
          <a:p>
            <a:pPr>
              <a:buNone/>
            </a:pPr>
            <a:r>
              <a:rPr lang="en-US" dirty="0"/>
              <a:t>‘This decision </a:t>
            </a:r>
            <a:r>
              <a:rPr lang="en-US" i="1" dirty="0"/>
              <a:t>is</a:t>
            </a:r>
            <a:r>
              <a:rPr lang="en-US" dirty="0"/>
              <a:t> by the decree of the watchers,</a:t>
            </a:r>
            <a:br>
              <a:rPr lang="en-US" dirty="0"/>
            </a:br>
            <a:r>
              <a:rPr lang="en-US" dirty="0"/>
              <a:t>And the sentence by the word of the holy ones,</a:t>
            </a:r>
            <a:br>
              <a:rPr lang="en-US" dirty="0"/>
            </a:br>
            <a:r>
              <a:rPr lang="en-US" dirty="0"/>
              <a:t>In order that the living may know</a:t>
            </a:r>
            <a:br>
              <a:rPr lang="en-US" dirty="0"/>
            </a:br>
            <a:r>
              <a:rPr lang="en-US" dirty="0"/>
              <a:t>That the Most High rules in the kingdom of men,</a:t>
            </a:r>
            <a:br>
              <a:rPr lang="en-US" dirty="0"/>
            </a:br>
            <a:r>
              <a:rPr lang="en-US" dirty="0"/>
              <a:t>Gives it to whomever He will,</a:t>
            </a:r>
            <a:br>
              <a:rPr lang="en-US" dirty="0"/>
            </a:br>
            <a:r>
              <a:rPr lang="en-US" dirty="0"/>
              <a:t>And sets over it the lowest of men</a:t>
            </a:r>
          </a:p>
        </p:txBody>
      </p:sp>
    </p:spTree>
    <p:extLst>
      <p:ext uri="{BB962C8B-B14F-4D97-AF65-F5344CB8AC3E}">
        <p14:creationId xmlns="" xmlns:p14="http://schemas.microsoft.com/office/powerpoint/2010/main" val="2337976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4:19</a:t>
            </a:r>
            <a:endParaRPr lang="en-US" dirty="0"/>
          </a:p>
        </p:txBody>
      </p:sp>
      <p:sp>
        <p:nvSpPr>
          <p:cNvPr id="3" name="Content Placeholder 2"/>
          <p:cNvSpPr>
            <a:spLocks noGrp="1"/>
          </p:cNvSpPr>
          <p:nvPr>
            <p:ph idx="1"/>
          </p:nvPr>
        </p:nvSpPr>
        <p:spPr/>
        <p:txBody>
          <a:bodyPr>
            <a:normAutofit fontScale="92500"/>
          </a:bodyPr>
          <a:lstStyle/>
          <a:p>
            <a:r>
              <a:rPr lang="en-US" dirty="0"/>
              <a:t>Then Daniel, whose name </a:t>
            </a:r>
            <a:r>
              <a:rPr lang="en-US" i="1" dirty="0"/>
              <a:t>was</a:t>
            </a:r>
            <a:r>
              <a:rPr lang="en-US" dirty="0"/>
              <a:t> </a:t>
            </a:r>
            <a:r>
              <a:rPr lang="en-US" dirty="0" err="1"/>
              <a:t>Belteshazzar</a:t>
            </a:r>
            <a:r>
              <a:rPr lang="en-US" dirty="0"/>
              <a:t>, was astonished for a time, and his thoughts troubled him. </a:t>
            </a:r>
            <a:r>
              <a:rPr lang="en-US" i="1" dirty="0"/>
              <a:t>So</a:t>
            </a:r>
            <a:r>
              <a:rPr lang="en-US" dirty="0"/>
              <a:t> the king spoke, and said, “</a:t>
            </a:r>
            <a:r>
              <a:rPr lang="en-US" dirty="0" err="1"/>
              <a:t>Belteshazzar</a:t>
            </a:r>
            <a:r>
              <a:rPr lang="en-US" dirty="0"/>
              <a:t>, do not let the dream or its interpretation trouble you.” </a:t>
            </a:r>
            <a:r>
              <a:rPr lang="en-US" dirty="0" err="1"/>
              <a:t>Belteshazzar</a:t>
            </a:r>
            <a:r>
              <a:rPr lang="en-US" dirty="0"/>
              <a:t> answered and said, “My lord, </a:t>
            </a:r>
            <a:r>
              <a:rPr lang="en-US" i="1" dirty="0"/>
              <a:t>may</a:t>
            </a:r>
            <a:r>
              <a:rPr lang="en-US" dirty="0"/>
              <a:t> the dream concern those who hate you, and its interpretation concern your enemies!</a:t>
            </a:r>
          </a:p>
          <a:p>
            <a:endParaRPr lang="en-US" dirty="0"/>
          </a:p>
        </p:txBody>
      </p:sp>
    </p:spTree>
    <p:extLst>
      <p:ext uri="{BB962C8B-B14F-4D97-AF65-F5344CB8AC3E}">
        <p14:creationId xmlns="" xmlns:p14="http://schemas.microsoft.com/office/powerpoint/2010/main" val="2429700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4:28-30</a:t>
            </a:r>
            <a:endParaRPr lang="en-US" dirty="0"/>
          </a:p>
        </p:txBody>
      </p:sp>
      <p:sp>
        <p:nvSpPr>
          <p:cNvPr id="3" name="Content Placeholder 2"/>
          <p:cNvSpPr>
            <a:spLocks noGrp="1"/>
          </p:cNvSpPr>
          <p:nvPr>
            <p:ph idx="1"/>
          </p:nvPr>
        </p:nvSpPr>
        <p:spPr>
          <a:xfrm>
            <a:off x="838200" y="1600200"/>
            <a:ext cx="6400800" cy="3048001"/>
          </a:xfrm>
        </p:spPr>
        <p:txBody>
          <a:bodyPr/>
          <a:lstStyle/>
          <a:p>
            <a:pPr>
              <a:buNone/>
            </a:pPr>
            <a:r>
              <a:rPr lang="en-US" dirty="0"/>
              <a:t>All </a:t>
            </a:r>
            <a:r>
              <a:rPr lang="en-US" i="1" dirty="0"/>
              <a:t>this</a:t>
            </a:r>
            <a:r>
              <a:rPr lang="en-US" dirty="0"/>
              <a:t> came upon King Nebuchadnezzar. </a:t>
            </a:r>
            <a:r>
              <a:rPr lang="en-US" baseline="30000" dirty="0"/>
              <a:t>29 </a:t>
            </a:r>
            <a:r>
              <a:rPr lang="en-US" dirty="0"/>
              <a:t>At the end of the twelve months he was walking about the royal palace of Babylon. </a:t>
            </a:r>
            <a:r>
              <a:rPr lang="en-US" baseline="30000" dirty="0"/>
              <a:t>30 </a:t>
            </a:r>
            <a:r>
              <a:rPr lang="en-US" dirty="0"/>
              <a:t>The king spoke, saying, “Is not this great Babylon, that I have built for a royal dwelling by my mighty power and for the honor of my majesty?”</a:t>
            </a:r>
          </a:p>
          <a:p>
            <a:endParaRPr lang="en-US" dirty="0"/>
          </a:p>
        </p:txBody>
      </p:sp>
    </p:spTree>
    <p:extLst>
      <p:ext uri="{BB962C8B-B14F-4D97-AF65-F5344CB8AC3E}">
        <p14:creationId xmlns="" xmlns:p14="http://schemas.microsoft.com/office/powerpoint/2010/main" val="3794082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4:31-32</a:t>
            </a:r>
            <a:endParaRPr lang="en-US" dirty="0"/>
          </a:p>
        </p:txBody>
      </p:sp>
      <p:sp>
        <p:nvSpPr>
          <p:cNvPr id="3" name="Content Placeholder 2"/>
          <p:cNvSpPr>
            <a:spLocks noGrp="1"/>
          </p:cNvSpPr>
          <p:nvPr>
            <p:ph idx="1"/>
          </p:nvPr>
        </p:nvSpPr>
        <p:spPr>
          <a:xfrm>
            <a:off x="838200" y="1676400"/>
            <a:ext cx="6400800" cy="3048001"/>
          </a:xfrm>
        </p:spPr>
        <p:txBody>
          <a:bodyPr>
            <a:normAutofit fontScale="85000" lnSpcReduction="10000"/>
          </a:bodyPr>
          <a:lstStyle/>
          <a:p>
            <a:pPr>
              <a:buNone/>
            </a:pPr>
            <a:r>
              <a:rPr lang="en-US" dirty="0" smtClean="0"/>
              <a:t>While </a:t>
            </a:r>
            <a:r>
              <a:rPr lang="en-US" dirty="0"/>
              <a:t>the word </a:t>
            </a:r>
            <a:r>
              <a:rPr lang="en-US" i="1" dirty="0"/>
              <a:t>was still</a:t>
            </a:r>
            <a:r>
              <a:rPr lang="en-US" dirty="0"/>
              <a:t> in the king’s mouth, a voice fell from heaven: “King Nebuchadnezzar, to you it is spoken: the kingdom has departed from you! </a:t>
            </a:r>
            <a:r>
              <a:rPr lang="en-US" baseline="30000" dirty="0"/>
              <a:t>32 </a:t>
            </a:r>
            <a:r>
              <a:rPr lang="en-US" dirty="0"/>
              <a:t>And they shall drive you from men, and your dwelling </a:t>
            </a:r>
            <a:r>
              <a:rPr lang="en-US" i="1" dirty="0"/>
              <a:t>shall be</a:t>
            </a:r>
            <a:r>
              <a:rPr lang="en-US" dirty="0"/>
              <a:t> with the beasts of the field. They shall make you eat grass like oxen; and seven times shall pass over you, until you know that the Most High rules in the kingdom of men, and gives it to whomever He chooses</a:t>
            </a:r>
          </a:p>
        </p:txBody>
      </p:sp>
    </p:spTree>
    <p:extLst>
      <p:ext uri="{BB962C8B-B14F-4D97-AF65-F5344CB8AC3E}">
        <p14:creationId xmlns="" xmlns:p14="http://schemas.microsoft.com/office/powerpoint/2010/main" val="2876237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4:33</a:t>
            </a:r>
            <a:endParaRPr lang="en-US" dirty="0"/>
          </a:p>
        </p:txBody>
      </p:sp>
      <p:sp>
        <p:nvSpPr>
          <p:cNvPr id="3" name="Content Placeholder 2"/>
          <p:cNvSpPr>
            <a:spLocks noGrp="1"/>
          </p:cNvSpPr>
          <p:nvPr>
            <p:ph idx="1"/>
          </p:nvPr>
        </p:nvSpPr>
        <p:spPr>
          <a:xfrm>
            <a:off x="838200" y="1600200"/>
            <a:ext cx="6400800" cy="3048001"/>
          </a:xfrm>
        </p:spPr>
        <p:txBody>
          <a:bodyPr/>
          <a:lstStyle/>
          <a:p>
            <a:pPr>
              <a:buNone/>
            </a:pPr>
            <a:r>
              <a:rPr lang="en-US" dirty="0"/>
              <a:t>That very hour the word was fulfilled concerning Nebuchadnezzar; he was driven from men and ate grass like oxen; his body was wet with the dew of heaven till his hair had grown like eagles’ </a:t>
            </a:r>
            <a:r>
              <a:rPr lang="en-US" i="1" dirty="0"/>
              <a:t>feathers</a:t>
            </a:r>
            <a:r>
              <a:rPr lang="en-US" dirty="0"/>
              <a:t> and his nails like birds’ </a:t>
            </a:r>
            <a:r>
              <a:rPr lang="en-US" i="1" dirty="0"/>
              <a:t>claws</a:t>
            </a:r>
            <a:endParaRPr lang="en-US" dirty="0"/>
          </a:p>
        </p:txBody>
      </p:sp>
    </p:spTree>
    <p:extLst>
      <p:ext uri="{BB962C8B-B14F-4D97-AF65-F5344CB8AC3E}">
        <p14:creationId xmlns="" xmlns:p14="http://schemas.microsoft.com/office/powerpoint/2010/main" val="181279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2:47</a:t>
            </a:r>
            <a:endParaRPr lang="en-US" dirty="0"/>
          </a:p>
        </p:txBody>
      </p:sp>
      <p:sp>
        <p:nvSpPr>
          <p:cNvPr id="3" name="Content Placeholder 2"/>
          <p:cNvSpPr>
            <a:spLocks noGrp="1"/>
          </p:cNvSpPr>
          <p:nvPr>
            <p:ph idx="1"/>
          </p:nvPr>
        </p:nvSpPr>
        <p:spPr>
          <a:xfrm>
            <a:off x="838200" y="1752600"/>
            <a:ext cx="6400800" cy="3048001"/>
          </a:xfrm>
        </p:spPr>
        <p:txBody>
          <a:bodyPr/>
          <a:lstStyle/>
          <a:p>
            <a:pPr>
              <a:buNone/>
            </a:pPr>
            <a:r>
              <a:rPr lang="en-US" dirty="0"/>
              <a:t>The king answered Daniel, and said, “Truly your God </a:t>
            </a:r>
            <a:r>
              <a:rPr lang="en-US" i="1" dirty="0"/>
              <a:t>is</a:t>
            </a:r>
            <a:r>
              <a:rPr lang="en-US" dirty="0"/>
              <a:t> the God of gods, the Lord of kings, and a revealer of secrets, since you could reveal this </a:t>
            </a:r>
            <a:r>
              <a:rPr lang="en-US" dirty="0" smtClean="0"/>
              <a:t>secret</a:t>
            </a:r>
          </a:p>
          <a:p>
            <a:endParaRPr lang="en-US" dirty="0"/>
          </a:p>
          <a:p>
            <a:endParaRPr lang="en-US" dirty="0"/>
          </a:p>
        </p:txBody>
      </p:sp>
    </p:spTree>
    <p:extLst>
      <p:ext uri="{BB962C8B-B14F-4D97-AF65-F5344CB8AC3E}">
        <p14:creationId xmlns="" xmlns:p14="http://schemas.microsoft.com/office/powerpoint/2010/main" val="3138418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3:28</a:t>
            </a:r>
            <a:endParaRPr lang="en-US" dirty="0"/>
          </a:p>
        </p:txBody>
      </p:sp>
      <p:sp>
        <p:nvSpPr>
          <p:cNvPr id="3" name="Content Placeholder 2"/>
          <p:cNvSpPr>
            <a:spLocks noGrp="1"/>
          </p:cNvSpPr>
          <p:nvPr>
            <p:ph idx="1"/>
          </p:nvPr>
        </p:nvSpPr>
        <p:spPr>
          <a:xfrm>
            <a:off x="914400" y="1600200"/>
            <a:ext cx="6400800" cy="3048001"/>
          </a:xfrm>
        </p:spPr>
        <p:txBody>
          <a:bodyPr/>
          <a:lstStyle/>
          <a:p>
            <a:pPr>
              <a:buNone/>
            </a:pPr>
            <a:r>
              <a:rPr lang="en-US" baseline="30000" dirty="0"/>
              <a:t>28 </a:t>
            </a:r>
            <a:r>
              <a:rPr lang="en-US" dirty="0"/>
              <a:t>Nebuchadnezzar spoke, saying, “Blessed be the God of Shadrach, Meshach, and Abed-</a:t>
            </a:r>
            <a:r>
              <a:rPr lang="en-US" dirty="0" err="1"/>
              <a:t>Nego</a:t>
            </a:r>
            <a:r>
              <a:rPr lang="en-US" dirty="0"/>
              <a:t>, who sent His </a:t>
            </a:r>
            <a:r>
              <a:rPr lang="en-US" dirty="0" smtClean="0"/>
              <a:t>Angel </a:t>
            </a:r>
            <a:r>
              <a:rPr lang="en-US" dirty="0"/>
              <a:t>and delivered His servants who trusted in Him, and they have frustrated the king’s word, and yielded their bodies, that they should not serve nor worship any god except their own God</a:t>
            </a:r>
          </a:p>
        </p:txBody>
      </p:sp>
    </p:spTree>
    <p:extLst>
      <p:ext uri="{BB962C8B-B14F-4D97-AF65-F5344CB8AC3E}">
        <p14:creationId xmlns="" xmlns:p14="http://schemas.microsoft.com/office/powerpoint/2010/main" val="2482191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4:34</a:t>
            </a:r>
            <a:endParaRPr lang="en-US" dirty="0"/>
          </a:p>
        </p:txBody>
      </p:sp>
      <p:sp>
        <p:nvSpPr>
          <p:cNvPr id="3" name="Content Placeholder 2"/>
          <p:cNvSpPr>
            <a:spLocks noGrp="1"/>
          </p:cNvSpPr>
          <p:nvPr>
            <p:ph idx="1"/>
          </p:nvPr>
        </p:nvSpPr>
        <p:spPr/>
        <p:txBody>
          <a:bodyPr>
            <a:normAutofit fontScale="92500" lnSpcReduction="10000"/>
          </a:bodyPr>
          <a:lstStyle/>
          <a:p>
            <a:r>
              <a:rPr lang="en-US" baseline="30000" dirty="0"/>
              <a:t> </a:t>
            </a:r>
            <a:r>
              <a:rPr lang="en-US" dirty="0"/>
              <a:t>And at the end of the time</a:t>
            </a:r>
            <a:r>
              <a:rPr lang="en-US" baseline="30000" dirty="0"/>
              <a:t>[</a:t>
            </a:r>
            <a:r>
              <a:rPr lang="en-US" baseline="30000" dirty="0">
                <a:hlinkClick r:id="" action="ppaction://hlinkfile" tooltip="See footnote b"/>
              </a:rPr>
              <a:t>b</a:t>
            </a:r>
            <a:r>
              <a:rPr lang="en-US" baseline="30000" dirty="0"/>
              <a:t>]</a:t>
            </a:r>
            <a:r>
              <a:rPr lang="en-US" dirty="0"/>
              <a:t> I, Nebuchadnezzar, lifted my eyes to heaven, and my understanding returned to me; and I blessed the Most High and praised and honored Him who lives </a:t>
            </a:r>
            <a:r>
              <a:rPr lang="en-US" dirty="0" smtClean="0"/>
              <a:t>forever  </a:t>
            </a:r>
            <a:r>
              <a:rPr lang="en-US" dirty="0"/>
              <a:t>For His dominion </a:t>
            </a:r>
            <a:r>
              <a:rPr lang="en-US" i="1" dirty="0"/>
              <a:t>is</a:t>
            </a:r>
            <a:r>
              <a:rPr lang="en-US" dirty="0"/>
              <a:t> an everlasting dominion,</a:t>
            </a:r>
            <a:br>
              <a:rPr lang="en-US" dirty="0"/>
            </a:br>
            <a:r>
              <a:rPr lang="en-US" dirty="0"/>
              <a:t>And His kingdom </a:t>
            </a:r>
            <a:r>
              <a:rPr lang="en-US" i="1" dirty="0"/>
              <a:t>is</a:t>
            </a:r>
            <a:r>
              <a:rPr lang="en-US" dirty="0"/>
              <a:t> from generation to generation.</a:t>
            </a:r>
            <a:br>
              <a:rPr lang="en-US" dirty="0"/>
            </a:br>
            <a:endParaRPr lang="en-US" dirty="0" smtClean="0"/>
          </a:p>
          <a:p>
            <a:endParaRPr lang="en-US" dirty="0"/>
          </a:p>
        </p:txBody>
      </p:sp>
    </p:spTree>
    <p:extLst>
      <p:ext uri="{BB962C8B-B14F-4D97-AF65-F5344CB8AC3E}">
        <p14:creationId xmlns="" xmlns:p14="http://schemas.microsoft.com/office/powerpoint/2010/main" val="3514978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4:35</a:t>
            </a:r>
            <a:endParaRPr lang="en-US" dirty="0"/>
          </a:p>
        </p:txBody>
      </p:sp>
      <p:sp>
        <p:nvSpPr>
          <p:cNvPr id="3" name="Content Placeholder 2"/>
          <p:cNvSpPr>
            <a:spLocks noGrp="1"/>
          </p:cNvSpPr>
          <p:nvPr>
            <p:ph idx="1"/>
          </p:nvPr>
        </p:nvSpPr>
        <p:spPr>
          <a:xfrm>
            <a:off x="914400" y="1752600"/>
            <a:ext cx="6400800" cy="3048001"/>
          </a:xfrm>
        </p:spPr>
        <p:txBody>
          <a:bodyPr/>
          <a:lstStyle/>
          <a:p>
            <a:pPr>
              <a:buNone/>
            </a:pPr>
            <a:r>
              <a:rPr lang="en-US" dirty="0"/>
              <a:t>All the inhabitants of the earth </a:t>
            </a:r>
            <a:r>
              <a:rPr lang="en-US" i="1" dirty="0"/>
              <a:t>are</a:t>
            </a:r>
            <a:r>
              <a:rPr lang="en-US" dirty="0"/>
              <a:t> reputed as nothing;</a:t>
            </a:r>
            <a:br>
              <a:rPr lang="en-US" dirty="0"/>
            </a:br>
            <a:r>
              <a:rPr lang="en-US" dirty="0"/>
              <a:t>He does according to His will in the army of heaven</a:t>
            </a:r>
            <a:br>
              <a:rPr lang="en-US" dirty="0"/>
            </a:br>
            <a:r>
              <a:rPr lang="en-US" dirty="0"/>
              <a:t>And </a:t>
            </a:r>
            <a:r>
              <a:rPr lang="en-US" i="1" dirty="0"/>
              <a:t>among</a:t>
            </a:r>
            <a:r>
              <a:rPr lang="en-US" dirty="0"/>
              <a:t> the inhabitants of the earth.</a:t>
            </a:r>
            <a:br>
              <a:rPr lang="en-US" dirty="0"/>
            </a:br>
            <a:r>
              <a:rPr lang="en-US" dirty="0"/>
              <a:t>No one can restrain His hand</a:t>
            </a:r>
            <a:br>
              <a:rPr lang="en-US" dirty="0"/>
            </a:br>
            <a:r>
              <a:rPr lang="en-US" dirty="0"/>
              <a:t>Or say to Him, “What have You done?”</a:t>
            </a:r>
          </a:p>
        </p:txBody>
      </p:sp>
    </p:spTree>
    <p:extLst>
      <p:ext uri="{BB962C8B-B14F-4D97-AF65-F5344CB8AC3E}">
        <p14:creationId xmlns="" xmlns:p14="http://schemas.microsoft.com/office/powerpoint/2010/main" val="872086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11:36</a:t>
            </a:r>
            <a:endParaRPr lang="en-US" dirty="0"/>
          </a:p>
        </p:txBody>
      </p:sp>
      <p:sp>
        <p:nvSpPr>
          <p:cNvPr id="3" name="Content Placeholder 2"/>
          <p:cNvSpPr>
            <a:spLocks noGrp="1"/>
          </p:cNvSpPr>
          <p:nvPr>
            <p:ph idx="1"/>
          </p:nvPr>
        </p:nvSpPr>
        <p:spPr>
          <a:xfrm>
            <a:off x="838200" y="1752600"/>
            <a:ext cx="6400800" cy="3048001"/>
          </a:xfrm>
        </p:spPr>
        <p:txBody>
          <a:bodyPr/>
          <a:lstStyle/>
          <a:p>
            <a:pPr>
              <a:buNone/>
            </a:pPr>
            <a:r>
              <a:rPr lang="en-US" dirty="0"/>
              <a:t>For of Him and through Him and to Him </a:t>
            </a:r>
            <a:r>
              <a:rPr lang="en-US" i="1" dirty="0"/>
              <a:t>are</a:t>
            </a:r>
            <a:r>
              <a:rPr lang="en-US" dirty="0"/>
              <a:t> all things, to whom </a:t>
            </a:r>
            <a:r>
              <a:rPr lang="en-US" i="1" dirty="0"/>
              <a:t>be</a:t>
            </a:r>
            <a:r>
              <a:rPr lang="en-US" dirty="0"/>
              <a:t> glory forever. Amen</a:t>
            </a:r>
          </a:p>
        </p:txBody>
      </p:sp>
    </p:spTree>
    <p:extLst>
      <p:ext uri="{BB962C8B-B14F-4D97-AF65-F5344CB8AC3E}">
        <p14:creationId xmlns="" xmlns:p14="http://schemas.microsoft.com/office/powerpoint/2010/main" val="1836988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email">
            <a:extLst>
              <a:ext uri="{28A0092B-C50C-407E-A947-70E740481C1C}">
                <a14:useLocalDpi xmlns="" xmlns:a14="http://schemas.microsoft.com/office/drawing/2010/main" val="0"/>
              </a:ext>
            </a:extLst>
          </a:blip>
          <a:stretch>
            <a:fillRect/>
          </a:stretch>
        </p:blipFill>
        <p:spPr>
          <a:xfrm>
            <a:off x="0" y="0"/>
            <a:ext cx="9144000" cy="6858000"/>
          </a:xfrm>
        </p:spPr>
      </p:pic>
    </p:spTree>
    <p:extLst>
      <p:ext uri="{BB962C8B-B14F-4D97-AF65-F5344CB8AC3E}">
        <p14:creationId xmlns="" xmlns:p14="http://schemas.microsoft.com/office/powerpoint/2010/main" val="3590491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lory.jpg"/>
          <p:cNvPicPr>
            <a:picLocks noChangeAspect="1"/>
          </p:cNvPicPr>
          <p:nvPr/>
        </p:nvPicPr>
        <p:blipFill>
          <a:blip r:embed="rId2" cstate="email"/>
          <a:stretch>
            <a:fillRect/>
          </a:stretch>
        </p:blipFill>
        <p:spPr>
          <a:xfrm>
            <a:off x="0" y="0"/>
            <a:ext cx="9144000" cy="6858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4:4-7</a:t>
            </a:r>
            <a:endParaRPr lang="en-US" dirty="0"/>
          </a:p>
        </p:txBody>
      </p:sp>
      <p:sp>
        <p:nvSpPr>
          <p:cNvPr id="3" name="Content Placeholder 2"/>
          <p:cNvSpPr>
            <a:spLocks noGrp="1"/>
          </p:cNvSpPr>
          <p:nvPr>
            <p:ph idx="1"/>
          </p:nvPr>
        </p:nvSpPr>
        <p:spPr>
          <a:xfrm>
            <a:off x="838200" y="1600200"/>
            <a:ext cx="6400800" cy="3048001"/>
          </a:xfrm>
        </p:spPr>
        <p:txBody>
          <a:bodyPr>
            <a:normAutofit fontScale="85000" lnSpcReduction="10000"/>
          </a:bodyPr>
          <a:lstStyle/>
          <a:p>
            <a:pPr>
              <a:buNone/>
            </a:pPr>
            <a:r>
              <a:rPr lang="en-US" baseline="30000" dirty="0"/>
              <a:t> </a:t>
            </a:r>
            <a:r>
              <a:rPr lang="en-US" dirty="0"/>
              <a:t>I, Nebuchadnezzar, was at rest in my house, and flourishing in my palace. </a:t>
            </a:r>
            <a:r>
              <a:rPr lang="en-US" baseline="30000" dirty="0"/>
              <a:t>5 </a:t>
            </a:r>
            <a:r>
              <a:rPr lang="en-US" dirty="0"/>
              <a:t>I saw a dream which made me afraid, and the thoughts on my bed and the visions of my head troubled me. </a:t>
            </a:r>
            <a:r>
              <a:rPr lang="en-US" baseline="30000" dirty="0"/>
              <a:t>6 </a:t>
            </a:r>
            <a:r>
              <a:rPr lang="en-US" dirty="0"/>
              <a:t>Therefore I issued a decree to bring in all the wise </a:t>
            </a:r>
            <a:r>
              <a:rPr lang="en-US" i="1" dirty="0"/>
              <a:t>men</a:t>
            </a:r>
            <a:r>
              <a:rPr lang="en-US" dirty="0"/>
              <a:t> of Babylon before me, that they might make known to me the interpretation of the dream. </a:t>
            </a:r>
            <a:r>
              <a:rPr lang="en-US" baseline="30000" dirty="0"/>
              <a:t>7 </a:t>
            </a:r>
            <a:r>
              <a:rPr lang="en-US" dirty="0"/>
              <a:t>Then the magicians, the astrologers, the Chaldeans, and the soothsayers came in, and I told them the dream; but they did not make known to me its interpretation</a:t>
            </a:r>
          </a:p>
        </p:txBody>
      </p:sp>
    </p:spTree>
    <p:extLst>
      <p:ext uri="{BB962C8B-B14F-4D97-AF65-F5344CB8AC3E}">
        <p14:creationId xmlns="" xmlns:p14="http://schemas.microsoft.com/office/powerpoint/2010/main" val="385150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4:8-9</a:t>
            </a:r>
            <a:endParaRPr lang="en-US" dirty="0"/>
          </a:p>
        </p:txBody>
      </p:sp>
      <p:sp>
        <p:nvSpPr>
          <p:cNvPr id="3" name="Content Placeholder 2"/>
          <p:cNvSpPr>
            <a:spLocks noGrp="1"/>
          </p:cNvSpPr>
          <p:nvPr>
            <p:ph idx="1"/>
          </p:nvPr>
        </p:nvSpPr>
        <p:spPr>
          <a:xfrm>
            <a:off x="838200" y="1600200"/>
            <a:ext cx="6400800" cy="3048001"/>
          </a:xfrm>
        </p:spPr>
        <p:txBody>
          <a:bodyPr>
            <a:normAutofit fontScale="92500" lnSpcReduction="10000"/>
          </a:bodyPr>
          <a:lstStyle/>
          <a:p>
            <a:pPr>
              <a:buNone/>
            </a:pPr>
            <a:r>
              <a:rPr lang="en-US" dirty="0"/>
              <a:t>But at last Daniel came before me (his name </a:t>
            </a:r>
            <a:r>
              <a:rPr lang="en-US" i="1" dirty="0"/>
              <a:t>is</a:t>
            </a:r>
            <a:r>
              <a:rPr lang="en-US" dirty="0"/>
              <a:t> </a:t>
            </a:r>
            <a:r>
              <a:rPr lang="en-US" dirty="0" err="1"/>
              <a:t>Belteshazzar</a:t>
            </a:r>
            <a:r>
              <a:rPr lang="en-US" dirty="0"/>
              <a:t>, according to the name of my god; in him </a:t>
            </a:r>
            <a:r>
              <a:rPr lang="en-US" i="1" dirty="0"/>
              <a:t>is</a:t>
            </a:r>
            <a:r>
              <a:rPr lang="en-US" dirty="0"/>
              <a:t> the Spirit of the Holy God), and I told the dream before him, </a:t>
            </a:r>
            <a:r>
              <a:rPr lang="en-US" i="1" dirty="0"/>
              <a:t>saying:</a:t>
            </a:r>
            <a:r>
              <a:rPr lang="en-US" dirty="0"/>
              <a:t> </a:t>
            </a:r>
            <a:r>
              <a:rPr lang="en-US" baseline="30000" dirty="0"/>
              <a:t>9 </a:t>
            </a:r>
            <a:r>
              <a:rPr lang="en-US" dirty="0"/>
              <a:t>“</a:t>
            </a:r>
            <a:r>
              <a:rPr lang="en-US" dirty="0" err="1"/>
              <a:t>Belteshazzar</a:t>
            </a:r>
            <a:r>
              <a:rPr lang="en-US" dirty="0"/>
              <a:t>, chief of the magicians, because I know that the Spirit of the Holy God </a:t>
            </a:r>
            <a:r>
              <a:rPr lang="en-US" i="1" dirty="0"/>
              <a:t>is</a:t>
            </a:r>
            <a:r>
              <a:rPr lang="en-US" dirty="0"/>
              <a:t> in you, and no secret troubles you, explain to me the visions of my dream that I have seen, and its interpretation</a:t>
            </a:r>
          </a:p>
        </p:txBody>
      </p:sp>
    </p:spTree>
    <p:extLst>
      <p:ext uri="{BB962C8B-B14F-4D97-AF65-F5344CB8AC3E}">
        <p14:creationId xmlns="" xmlns:p14="http://schemas.microsoft.com/office/powerpoint/2010/main" val="2055087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10-11</a:t>
            </a:r>
            <a:endParaRPr lang="en-US" dirty="0"/>
          </a:p>
        </p:txBody>
      </p:sp>
      <p:sp>
        <p:nvSpPr>
          <p:cNvPr id="3" name="Content Placeholder 2"/>
          <p:cNvSpPr>
            <a:spLocks noGrp="1"/>
          </p:cNvSpPr>
          <p:nvPr>
            <p:ph idx="1"/>
          </p:nvPr>
        </p:nvSpPr>
        <p:spPr>
          <a:xfrm>
            <a:off x="838200" y="1524000"/>
            <a:ext cx="6400800" cy="3048001"/>
          </a:xfrm>
        </p:spPr>
        <p:txBody>
          <a:bodyPr>
            <a:normAutofit fontScale="92500" lnSpcReduction="10000"/>
          </a:bodyPr>
          <a:lstStyle/>
          <a:p>
            <a:pPr>
              <a:buNone/>
            </a:pPr>
            <a:r>
              <a:rPr lang="en-US" dirty="0"/>
              <a:t>These </a:t>
            </a:r>
            <a:r>
              <a:rPr lang="en-US" i="1" dirty="0"/>
              <a:t>were</a:t>
            </a:r>
            <a:r>
              <a:rPr lang="en-US" dirty="0"/>
              <a:t> the visions of my head </a:t>
            </a:r>
            <a:r>
              <a:rPr lang="en-US" i="1" dirty="0"/>
              <a:t>while</a:t>
            </a:r>
            <a:r>
              <a:rPr lang="en-US" dirty="0"/>
              <a:t> on my </a:t>
            </a:r>
            <a:r>
              <a:rPr lang="en-US" dirty="0" smtClean="0"/>
              <a:t>bed:</a:t>
            </a:r>
          </a:p>
          <a:p>
            <a:pPr>
              <a:buNone/>
            </a:pPr>
            <a:r>
              <a:rPr lang="en-US" dirty="0" smtClean="0"/>
              <a:t>I </a:t>
            </a:r>
            <a:r>
              <a:rPr lang="en-US" dirty="0"/>
              <a:t>was looking, and behold,</a:t>
            </a:r>
            <a:br>
              <a:rPr lang="en-US" dirty="0"/>
            </a:br>
            <a:r>
              <a:rPr lang="en-US" dirty="0"/>
              <a:t>A tree in the midst of the earth,</a:t>
            </a:r>
            <a:br>
              <a:rPr lang="en-US" dirty="0"/>
            </a:br>
            <a:r>
              <a:rPr lang="en-US" dirty="0"/>
              <a:t>And its height was great.</a:t>
            </a:r>
            <a:br>
              <a:rPr lang="en-US" dirty="0"/>
            </a:br>
            <a:r>
              <a:rPr lang="en-US" baseline="30000" dirty="0"/>
              <a:t>11 </a:t>
            </a:r>
            <a:r>
              <a:rPr lang="en-US" dirty="0"/>
              <a:t>The tree grew and became strong;</a:t>
            </a:r>
            <a:br>
              <a:rPr lang="en-US" dirty="0"/>
            </a:br>
            <a:r>
              <a:rPr lang="en-US" dirty="0"/>
              <a:t>Its height reached to the heavens,</a:t>
            </a:r>
            <a:br>
              <a:rPr lang="en-US" dirty="0"/>
            </a:br>
            <a:r>
              <a:rPr lang="en-US" dirty="0"/>
              <a:t>And it could be seen to the ends of all the earth</a:t>
            </a:r>
          </a:p>
          <a:p>
            <a:endParaRPr lang="en-US" dirty="0"/>
          </a:p>
        </p:txBody>
      </p:sp>
    </p:spTree>
    <p:extLst>
      <p:ext uri="{BB962C8B-B14F-4D97-AF65-F5344CB8AC3E}">
        <p14:creationId xmlns="" xmlns:p14="http://schemas.microsoft.com/office/powerpoint/2010/main" val="4037958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4:12</a:t>
            </a:r>
            <a:endParaRPr lang="en-US" dirty="0"/>
          </a:p>
        </p:txBody>
      </p:sp>
      <p:sp>
        <p:nvSpPr>
          <p:cNvPr id="3" name="Content Placeholder 2"/>
          <p:cNvSpPr>
            <a:spLocks noGrp="1"/>
          </p:cNvSpPr>
          <p:nvPr>
            <p:ph idx="1"/>
          </p:nvPr>
        </p:nvSpPr>
        <p:spPr/>
        <p:txBody>
          <a:bodyPr/>
          <a:lstStyle/>
          <a:p>
            <a:r>
              <a:rPr lang="en-US" dirty="0"/>
              <a:t>Its leaves </a:t>
            </a:r>
            <a:r>
              <a:rPr lang="en-US" i="1" dirty="0"/>
              <a:t>were</a:t>
            </a:r>
            <a:r>
              <a:rPr lang="en-US" dirty="0"/>
              <a:t> lovely,</a:t>
            </a:r>
            <a:br>
              <a:rPr lang="en-US" dirty="0"/>
            </a:br>
            <a:r>
              <a:rPr lang="en-US" dirty="0"/>
              <a:t>Its fruit abundant,</a:t>
            </a:r>
            <a:br>
              <a:rPr lang="en-US" dirty="0"/>
            </a:br>
            <a:r>
              <a:rPr lang="en-US" dirty="0"/>
              <a:t>And in it </a:t>
            </a:r>
            <a:r>
              <a:rPr lang="en-US" i="1" dirty="0"/>
              <a:t>was</a:t>
            </a:r>
            <a:r>
              <a:rPr lang="en-US" dirty="0"/>
              <a:t> food for all.</a:t>
            </a:r>
            <a:br>
              <a:rPr lang="en-US" dirty="0"/>
            </a:br>
            <a:r>
              <a:rPr lang="en-US" dirty="0"/>
              <a:t>The beasts of the field found shade under it,</a:t>
            </a:r>
            <a:br>
              <a:rPr lang="en-US" dirty="0"/>
            </a:br>
            <a:r>
              <a:rPr lang="en-US" dirty="0"/>
              <a:t>The birds of the heavens dwelt in its branches,</a:t>
            </a:r>
            <a:br>
              <a:rPr lang="en-US" dirty="0"/>
            </a:br>
            <a:r>
              <a:rPr lang="en-US" dirty="0"/>
              <a:t>And all flesh was fed from it.</a:t>
            </a:r>
          </a:p>
          <a:p>
            <a:endParaRPr lang="en-US" dirty="0"/>
          </a:p>
        </p:txBody>
      </p:sp>
    </p:spTree>
    <p:extLst>
      <p:ext uri="{BB962C8B-B14F-4D97-AF65-F5344CB8AC3E}">
        <p14:creationId xmlns="" xmlns:p14="http://schemas.microsoft.com/office/powerpoint/2010/main" val="209872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4:13-14</a:t>
            </a:r>
            <a:endParaRPr lang="en-US" dirty="0"/>
          </a:p>
        </p:txBody>
      </p:sp>
      <p:sp>
        <p:nvSpPr>
          <p:cNvPr id="3" name="Content Placeholder 2"/>
          <p:cNvSpPr>
            <a:spLocks noGrp="1"/>
          </p:cNvSpPr>
          <p:nvPr>
            <p:ph idx="1"/>
          </p:nvPr>
        </p:nvSpPr>
        <p:spPr/>
        <p:txBody>
          <a:bodyPr>
            <a:normAutofit fontScale="92500" lnSpcReduction="10000"/>
          </a:bodyPr>
          <a:lstStyle/>
          <a:p>
            <a:r>
              <a:rPr lang="en-US" dirty="0"/>
              <a:t>I saw in the visions of my head </a:t>
            </a:r>
            <a:r>
              <a:rPr lang="en-US" i="1" dirty="0"/>
              <a:t>while</a:t>
            </a:r>
            <a:r>
              <a:rPr lang="en-US" dirty="0"/>
              <a:t> on my bed, and there was a watcher, a holy one, coming down from heaven. </a:t>
            </a:r>
            <a:r>
              <a:rPr lang="en-US" baseline="30000" dirty="0"/>
              <a:t>14 </a:t>
            </a:r>
            <a:r>
              <a:rPr lang="en-US" dirty="0"/>
              <a:t>He cried aloud and said thus:</a:t>
            </a:r>
          </a:p>
          <a:p>
            <a:r>
              <a:rPr lang="en-US" dirty="0"/>
              <a:t>‘Chop down the tree and cut off its branches,</a:t>
            </a:r>
            <a:br>
              <a:rPr lang="en-US" dirty="0"/>
            </a:br>
            <a:r>
              <a:rPr lang="en-US" dirty="0"/>
              <a:t>Strip off its leaves and scatter its fruit.</a:t>
            </a:r>
            <a:br>
              <a:rPr lang="en-US" dirty="0"/>
            </a:br>
            <a:r>
              <a:rPr lang="en-US" dirty="0"/>
              <a:t>Let the beasts get out from under it,</a:t>
            </a:r>
            <a:br>
              <a:rPr lang="en-US" dirty="0"/>
            </a:br>
            <a:r>
              <a:rPr lang="en-US" dirty="0"/>
              <a:t>And the birds from its branches</a:t>
            </a:r>
          </a:p>
          <a:p>
            <a:endParaRPr lang="en-US" dirty="0"/>
          </a:p>
        </p:txBody>
      </p:sp>
    </p:spTree>
    <p:extLst>
      <p:ext uri="{BB962C8B-B14F-4D97-AF65-F5344CB8AC3E}">
        <p14:creationId xmlns="" xmlns:p14="http://schemas.microsoft.com/office/powerpoint/2010/main" val="22902597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uture">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Black 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70000"/>
              </a:schemeClr>
            </a:gs>
            <a:gs pos="100000">
              <a:schemeClr val="phClr">
                <a:shade val="80000"/>
              </a:schemeClr>
            </a:gs>
          </a:gsLst>
          <a:path path="circle">
            <a:fillToRect l="50000" t="100000" r="100000" b="100000"/>
          </a:path>
        </a:gradFill>
        <a:blipFill rotWithShape="1">
          <a:blip xmlns:r="http://schemas.openxmlformats.org/officeDocument/2006/relationships" r:embed="rId1">
            <a:duotone>
              <a:schemeClr val="phClr">
                <a:shade val="30000"/>
                <a:satMod val="200000"/>
              </a:schemeClr>
              <a:schemeClr val="phClr">
                <a:tint val="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Couture</Template>
  <TotalTime>823</TotalTime>
  <Words>408</Words>
  <Application>Microsoft Office PowerPoint</Application>
  <PresentationFormat>On-screen Show (4:3)</PresentationFormat>
  <Paragraphs>36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Couture</vt:lpstr>
      <vt:lpstr>Revelation 14:6-7</vt:lpstr>
      <vt:lpstr>Slide 2</vt:lpstr>
      <vt:lpstr>Slide 3</vt:lpstr>
      <vt:lpstr>Slide 4</vt:lpstr>
      <vt:lpstr>Daniel 4:4-7</vt:lpstr>
      <vt:lpstr>Daniel 4:8-9</vt:lpstr>
      <vt:lpstr>Daniel 10-11</vt:lpstr>
      <vt:lpstr>Daniel 4:12</vt:lpstr>
      <vt:lpstr>Daniel 4:13-14</vt:lpstr>
      <vt:lpstr>Daniel 4:15-16</vt:lpstr>
      <vt:lpstr>Daniel 4:17</vt:lpstr>
      <vt:lpstr>Daniel 4:19</vt:lpstr>
      <vt:lpstr>Daniel 4:28-30</vt:lpstr>
      <vt:lpstr>Daniel 4:31-32</vt:lpstr>
      <vt:lpstr>Daniel 4:33</vt:lpstr>
      <vt:lpstr>Daniel 2:47</vt:lpstr>
      <vt:lpstr>Daniel 3:28</vt:lpstr>
      <vt:lpstr>Daniel 4:34</vt:lpstr>
      <vt:lpstr>Daniel 4:35</vt:lpstr>
      <vt:lpstr>Romans 11:36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Brent Mohair</dc:creator>
  <cp:lastModifiedBy>BoothRight</cp:lastModifiedBy>
  <cp:revision>23</cp:revision>
  <dcterms:created xsi:type="dcterms:W3CDTF">2012-04-01T01:55:43Z</dcterms:created>
  <dcterms:modified xsi:type="dcterms:W3CDTF">2012-10-14T17:38:43Z</dcterms:modified>
</cp:coreProperties>
</file>