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4" r:id="rId7"/>
    <p:sldId id="269" r:id="rId8"/>
    <p:sldId id="270" r:id="rId9"/>
    <p:sldId id="271" r:id="rId10"/>
    <p:sldId id="272" r:id="rId11"/>
    <p:sldId id="274" r:id="rId12"/>
    <p:sldId id="273" r:id="rId13"/>
    <p:sldId id="275" r:id="rId14"/>
    <p:sldId id="276" r:id="rId15"/>
    <p:sldId id="26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206923528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383498737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332534138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2FF78-026A-422B-9884-99B3946AFCEF}" type="datetimeFigureOut">
              <a:rPr lang="en-US" smtClean="0"/>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246889328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2FF78-026A-422B-9884-99B3946AFCEF}" type="datetimeFigureOut">
              <a:rPr lang="en-US" smtClean="0"/>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189465562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E2FF78-026A-422B-9884-99B3946AFCEF}" type="datetimeFigureOut">
              <a:rPr lang="en-US" smtClean="0"/>
              <a:t>9/30/2012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195025226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E2FF78-026A-422B-9884-99B3946AFCEF}" type="datetimeFigureOut">
              <a:rPr lang="en-US" smtClean="0"/>
              <a:t>9/30/2012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291150240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E2FF78-026A-422B-9884-99B3946AFCEF}" type="datetimeFigureOut">
              <a:rPr lang="en-US" smtClean="0"/>
              <a:t>9/30/2012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4240714578"/>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2FF78-026A-422B-9884-99B3946AFCEF}" type="datetimeFigureOut">
              <a:rPr lang="en-US" smtClean="0"/>
              <a:t>9/30/2012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209412241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2FF78-026A-422B-9884-99B3946AFCEF}" type="datetimeFigureOut">
              <a:rPr lang="en-US" smtClean="0"/>
              <a:t>9/30/2012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2654094297"/>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E2FF78-026A-422B-9884-99B3946AFCEF}" type="datetimeFigureOut">
              <a:rPr lang="en-US" smtClean="0"/>
              <a:t>9/30/2012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7D1A9-49DD-4D26-9558-DB7067293F66}" type="slidenum">
              <a:rPr lang="en-US" smtClean="0"/>
              <a:t>‹#›</a:t>
            </a:fld>
            <a:endParaRPr lang="en-US"/>
          </a:p>
        </p:txBody>
      </p:sp>
    </p:spTree>
    <p:extLst>
      <p:ext uri="{BB962C8B-B14F-4D97-AF65-F5344CB8AC3E}">
        <p14:creationId xmlns:p14="http://schemas.microsoft.com/office/powerpoint/2010/main" val="356735937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b="13098"/>
          <a:stretch/>
        </p:blipFill>
        <p:spPr>
          <a:xfrm>
            <a:off x="0" y="0"/>
            <a:ext cx="9144000" cy="6858000"/>
          </a:xfrm>
          <a:prstGeom prst="rect">
            <a:avLst/>
          </a:prstGeom>
        </p:spPr>
      </p:pic>
      <p:sp>
        <p:nvSpPr>
          <p:cNvPr id="2" name="Title Placeholder 1"/>
          <p:cNvSpPr>
            <a:spLocks noGrp="1"/>
          </p:cNvSpPr>
          <p:nvPr>
            <p:ph type="title"/>
          </p:nvPr>
        </p:nvSpPr>
        <p:spPr>
          <a:xfrm>
            <a:off x="457200" y="533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2FF78-026A-422B-9884-99B3946AFCEF}" type="datetimeFigureOut">
              <a:rPr lang="en-US" smtClean="0"/>
              <a:t>9/30/2012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7D1A9-49DD-4D26-9558-DB7067293F66}" type="slidenum">
              <a:rPr lang="en-US" smtClean="0"/>
              <a:t>‹#›</a:t>
            </a:fld>
            <a:endParaRPr lang="en-US"/>
          </a:p>
        </p:txBody>
      </p:sp>
    </p:spTree>
    <p:extLst>
      <p:ext uri="{BB962C8B-B14F-4D97-AF65-F5344CB8AC3E}">
        <p14:creationId xmlns:p14="http://schemas.microsoft.com/office/powerpoint/2010/main" val="100606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990600"/>
          </a:xfrm>
        </p:spPr>
        <p:txBody>
          <a:bodyPr/>
          <a:lstStyle/>
          <a:p>
            <a:r>
              <a:rPr lang="en-US" dirty="0" smtClean="0"/>
              <a:t>2 Timothy 3:16–17</a:t>
            </a:r>
            <a:endParaRPr lang="en-US" dirty="0"/>
          </a:p>
        </p:txBody>
      </p:sp>
      <p:sp>
        <p:nvSpPr>
          <p:cNvPr id="5" name="TextBox 4"/>
          <p:cNvSpPr txBox="1"/>
          <p:nvPr/>
        </p:nvSpPr>
        <p:spPr>
          <a:xfrm>
            <a:off x="381000" y="1676400"/>
            <a:ext cx="8001000" cy="2554545"/>
          </a:xfrm>
          <a:prstGeom prst="rect">
            <a:avLst/>
          </a:prstGeom>
          <a:noFill/>
        </p:spPr>
        <p:txBody>
          <a:bodyPr wrap="square" rtlCol="0">
            <a:spAutoFit/>
          </a:bodyPr>
          <a:lstStyle/>
          <a:p>
            <a:r>
              <a:rPr lang="en-US" sz="3200" b="1" baseline="30000" dirty="0" smtClean="0"/>
              <a:t>16</a:t>
            </a:r>
            <a:r>
              <a:rPr lang="en-US" sz="3200" b="1" dirty="0" smtClean="0"/>
              <a:t>All </a:t>
            </a:r>
            <a:r>
              <a:rPr lang="en-US" sz="3200" b="1" dirty="0"/>
              <a:t>Scripture is breathed out by God and profitable for teaching, for reproof, for correction, and for training in righteousness,  </a:t>
            </a:r>
            <a:r>
              <a:rPr lang="en-US" sz="3200" b="1" baseline="30000" dirty="0" smtClean="0"/>
              <a:t>17</a:t>
            </a:r>
            <a:r>
              <a:rPr lang="en-US" sz="3200" b="1" dirty="0" smtClean="0"/>
              <a:t>that </a:t>
            </a:r>
            <a:r>
              <a:rPr lang="en-US" sz="3200" b="1" dirty="0"/>
              <a:t>the man of God may be competent, equipped for every good work</a:t>
            </a:r>
            <a:r>
              <a:rPr lang="en-US" sz="3200" b="1" dirty="0" smtClean="0"/>
              <a:t>.</a:t>
            </a:r>
            <a:endParaRPr lang="en-US" sz="3200" b="1" dirty="0"/>
          </a:p>
        </p:txBody>
      </p:sp>
    </p:spTree>
    <p:extLst>
      <p:ext uri="{BB962C8B-B14F-4D97-AF65-F5344CB8AC3E}">
        <p14:creationId xmlns:p14="http://schemas.microsoft.com/office/powerpoint/2010/main" val="139321391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Day-Age Theory?</a:t>
            </a:r>
            <a:endParaRPr lang="en-US" dirty="0"/>
          </a:p>
        </p:txBody>
      </p:sp>
      <p:sp>
        <p:nvSpPr>
          <p:cNvPr id="3" name="Content Placeholder 2"/>
          <p:cNvSpPr>
            <a:spLocks noGrp="1"/>
          </p:cNvSpPr>
          <p:nvPr>
            <p:ph idx="1"/>
          </p:nvPr>
        </p:nvSpPr>
        <p:spPr/>
        <p:txBody>
          <a:bodyPr/>
          <a:lstStyle/>
          <a:p>
            <a:r>
              <a:rPr lang="en-US" dirty="0" smtClean="0"/>
              <a:t>The Hebrew word used for “day” is “</a:t>
            </a:r>
            <a:r>
              <a:rPr lang="en-US" dirty="0" err="1" smtClean="0"/>
              <a:t>yom</a:t>
            </a:r>
            <a:r>
              <a:rPr lang="en-US" dirty="0" smtClean="0"/>
              <a:t>.”</a:t>
            </a:r>
          </a:p>
          <a:p>
            <a:pPr lvl="1"/>
            <a:r>
              <a:rPr lang="en-US" dirty="0" smtClean="0"/>
              <a:t>Used for periods of time from 12 hours to an extended period of time, or age. </a:t>
            </a:r>
          </a:p>
          <a:p>
            <a:r>
              <a:rPr lang="en-US" dirty="0" smtClean="0"/>
              <a:t>Day-Age theorists propose that Genesis 1 is an allegory.</a:t>
            </a:r>
          </a:p>
          <a:p>
            <a:pPr lvl="1"/>
            <a:r>
              <a:rPr lang="en-US" dirty="0" smtClean="0"/>
              <a:t>Psalm 90:4</a:t>
            </a:r>
          </a:p>
          <a:p>
            <a:pPr lvl="1"/>
            <a:r>
              <a:rPr lang="en-US" dirty="0" smtClean="0"/>
              <a:t>2 Peter 3:8</a:t>
            </a:r>
            <a:endParaRPr lang="en-US" dirty="0"/>
          </a:p>
        </p:txBody>
      </p:sp>
    </p:spTree>
    <p:extLst>
      <p:ext uri="{BB962C8B-B14F-4D97-AF65-F5344CB8AC3E}">
        <p14:creationId xmlns:p14="http://schemas.microsoft.com/office/powerpoint/2010/main" val="107752129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0"/>
            <a:ext cx="8001000" cy="5293757"/>
          </a:xfrm>
          <a:prstGeom prst="rect">
            <a:avLst/>
          </a:prstGeom>
          <a:noFill/>
        </p:spPr>
        <p:txBody>
          <a:bodyPr wrap="square" rtlCol="0">
            <a:spAutoFit/>
          </a:bodyPr>
          <a:lstStyle/>
          <a:p>
            <a:r>
              <a:rPr lang="en-US" sz="2600" b="1" i="1" dirty="0"/>
              <a:t>“[2 Peter 3:8]… does not say that God’s days last a thousand years, but “one day is with the Lord as a thousand years.” In other words, God is above the limitation of time in the sense that he can accomplish in one literal day what nature could not in one literal day what nature or man could not accomplish in a vast period of time, if ever. Not that one day is “as a thousand years,” not “is a thousand years,” with God. If “one day” in this verse means a long period of time, then we would end up with the following absurdity: “a long period of time is with the Lord as a thousand years.” Instead of this, the verse reveals how much God can actually accomplish in a literal day of twenty-four hours.</a:t>
            </a:r>
            <a:endParaRPr lang="en-US" sz="2600" b="1" i="1" dirty="0"/>
          </a:p>
        </p:txBody>
      </p:sp>
    </p:spTree>
    <p:extLst>
      <p:ext uri="{BB962C8B-B14F-4D97-AF65-F5344CB8AC3E}">
        <p14:creationId xmlns:p14="http://schemas.microsoft.com/office/powerpoint/2010/main" val="3970901059"/>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literal view of Creation…</a:t>
            </a:r>
            <a:endParaRPr lang="en-US" dirty="0"/>
          </a:p>
        </p:txBody>
      </p:sp>
      <p:sp>
        <p:nvSpPr>
          <p:cNvPr id="3" name="Content Placeholder 2"/>
          <p:cNvSpPr>
            <a:spLocks noGrp="1"/>
          </p:cNvSpPr>
          <p:nvPr>
            <p:ph idx="1"/>
          </p:nvPr>
        </p:nvSpPr>
        <p:spPr/>
        <p:txBody>
          <a:bodyPr>
            <a:normAutofit lnSpcReduction="10000"/>
          </a:bodyPr>
          <a:lstStyle/>
          <a:p>
            <a:r>
              <a:rPr lang="en-US" dirty="0" smtClean="0"/>
              <a:t>Lexicographers always view “</a:t>
            </a:r>
            <a:r>
              <a:rPr lang="en-US" dirty="0" err="1" smtClean="0"/>
              <a:t>yom</a:t>
            </a:r>
            <a:r>
              <a:rPr lang="en-US" dirty="0" smtClean="0"/>
              <a:t>” in </a:t>
            </a:r>
            <a:br>
              <a:rPr lang="en-US" dirty="0" smtClean="0"/>
            </a:br>
            <a:r>
              <a:rPr lang="en-US" dirty="0" smtClean="0"/>
              <a:t>the text as a solar day.</a:t>
            </a:r>
          </a:p>
          <a:p>
            <a:r>
              <a:rPr lang="en-US" dirty="0" smtClean="0"/>
              <a:t>“Yom” is numerically qualified. </a:t>
            </a:r>
          </a:p>
          <a:p>
            <a:r>
              <a:rPr lang="en-US" dirty="0" smtClean="0"/>
              <a:t>There is an “evening” and a “morning.”</a:t>
            </a:r>
          </a:p>
          <a:p>
            <a:r>
              <a:rPr lang="en-US" dirty="0" smtClean="0"/>
              <a:t>Scriptural parallels in Exodus 20:8–11 and Exodus 34:14–17.</a:t>
            </a:r>
          </a:p>
          <a:p>
            <a:r>
              <a:rPr lang="en-US" dirty="0" smtClean="0"/>
              <a:t>The sequence of events. </a:t>
            </a:r>
          </a:p>
          <a:p>
            <a:r>
              <a:rPr lang="en-US" dirty="0" smtClean="0"/>
              <a:t>It is the most logical reading.</a:t>
            </a:r>
            <a:endParaRPr lang="en-US" dirty="0"/>
          </a:p>
        </p:txBody>
      </p:sp>
    </p:spTree>
    <p:extLst>
      <p:ext uri="{BB962C8B-B14F-4D97-AF65-F5344CB8AC3E}">
        <p14:creationId xmlns:p14="http://schemas.microsoft.com/office/powerpoint/2010/main" val="2495458063"/>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559" y="1371600"/>
            <a:ext cx="7509641" cy="4370427"/>
          </a:xfrm>
          <a:prstGeom prst="rect">
            <a:avLst/>
          </a:prstGeom>
          <a:noFill/>
        </p:spPr>
        <p:txBody>
          <a:bodyPr wrap="square" rtlCol="0">
            <a:spAutoFit/>
          </a:bodyPr>
          <a:lstStyle/>
          <a:p>
            <a:r>
              <a:rPr lang="en-US" sz="3600" b="1" i="1" dirty="0"/>
              <a:t>But if the Lord wanted to teach us that creation took place in six literal days, how could He have stated it more plainly than Genesis does? The length of the days is defined by periods of day and night that are governed after day four by the sun and moon</a:t>
            </a:r>
            <a:r>
              <a:rPr lang="en-US" sz="3600" b="1" i="1" dirty="0" smtClean="0"/>
              <a:t>.</a:t>
            </a:r>
          </a:p>
          <a:p>
            <a:pPr algn="r"/>
            <a:r>
              <a:rPr lang="en-US" sz="2600" b="1" dirty="0" smtClean="0"/>
              <a:t>—John MacArthur</a:t>
            </a:r>
            <a:endParaRPr lang="en-US" sz="2600" b="1" dirty="0"/>
          </a:p>
        </p:txBody>
      </p:sp>
    </p:spTree>
    <p:extLst>
      <p:ext uri="{BB962C8B-B14F-4D97-AF65-F5344CB8AC3E}">
        <p14:creationId xmlns:p14="http://schemas.microsoft.com/office/powerpoint/2010/main" val="54742889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Science?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Science has often been wrong.</a:t>
            </a:r>
          </a:p>
          <a:p>
            <a:r>
              <a:rPr lang="en-US" dirty="0" smtClean="0"/>
              <a:t>“What came first? The chicken or the egg?”</a:t>
            </a:r>
          </a:p>
          <a:p>
            <a:r>
              <a:rPr lang="en-US" dirty="0" smtClean="0"/>
              <a:t>Consider man:</a:t>
            </a:r>
          </a:p>
          <a:p>
            <a:pPr lvl="1"/>
            <a:r>
              <a:rPr lang="en-US" dirty="0" smtClean="0"/>
              <a:t>Placed in the Garden (Gen. 2:7–8).</a:t>
            </a:r>
          </a:p>
          <a:p>
            <a:pPr lvl="1"/>
            <a:r>
              <a:rPr lang="en-US" dirty="0" smtClean="0"/>
              <a:t>Given instructions (Gen. 2:16–17).</a:t>
            </a:r>
          </a:p>
          <a:p>
            <a:pPr lvl="1"/>
            <a:r>
              <a:rPr lang="en-US" dirty="0" smtClean="0"/>
              <a:t>Named creatures (Gen. 2:19–20).</a:t>
            </a:r>
          </a:p>
          <a:p>
            <a:pPr lvl="1"/>
            <a:r>
              <a:rPr lang="en-US" dirty="0" smtClean="0"/>
              <a:t>The response to woman (Gen. 2:23–25).</a:t>
            </a:r>
          </a:p>
          <a:p>
            <a:r>
              <a:rPr lang="en-US" dirty="0" smtClean="0"/>
              <a:t>It appears man was created with age. </a:t>
            </a:r>
          </a:p>
          <a:p>
            <a:r>
              <a:rPr lang="en-US" dirty="0" smtClean="0"/>
              <a:t>All of creation was created with age. </a:t>
            </a:r>
          </a:p>
        </p:txBody>
      </p:sp>
    </p:spTree>
    <p:extLst>
      <p:ext uri="{BB962C8B-B14F-4D97-AF65-F5344CB8AC3E}">
        <p14:creationId xmlns:p14="http://schemas.microsoft.com/office/powerpoint/2010/main" val="17060248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4549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80801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1427189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3203575"/>
          </a:xfrm>
        </p:spPr>
        <p:txBody>
          <a:bodyPr>
            <a:noAutofit/>
          </a:bodyPr>
          <a:lstStyle/>
          <a:p>
            <a:r>
              <a:rPr lang="en-US" sz="6000" dirty="0" smtClean="0"/>
              <a:t>Can we have church dancers or cheerleaders please?</a:t>
            </a:r>
            <a:endParaRPr lang="en-US" sz="6000" dirty="0"/>
          </a:p>
        </p:txBody>
      </p:sp>
    </p:spTree>
    <p:extLst>
      <p:ext uri="{BB962C8B-B14F-4D97-AF65-F5344CB8AC3E}">
        <p14:creationId xmlns:p14="http://schemas.microsoft.com/office/powerpoint/2010/main" val="3348629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Question of Authority</a:t>
            </a:r>
            <a:endParaRPr lang="en-US" dirty="0"/>
          </a:p>
        </p:txBody>
      </p:sp>
      <p:sp>
        <p:nvSpPr>
          <p:cNvPr id="3" name="Content Placeholder 2"/>
          <p:cNvSpPr>
            <a:spLocks noGrp="1"/>
          </p:cNvSpPr>
          <p:nvPr>
            <p:ph idx="1"/>
          </p:nvPr>
        </p:nvSpPr>
        <p:spPr/>
        <p:txBody>
          <a:bodyPr/>
          <a:lstStyle/>
          <a:p>
            <a:r>
              <a:rPr lang="en-US" dirty="0" smtClean="0"/>
              <a:t>2 Timothy 3:16–17</a:t>
            </a:r>
          </a:p>
          <a:p>
            <a:pPr lvl="1"/>
            <a:r>
              <a:rPr lang="en-US" dirty="0" smtClean="0"/>
              <a:t>All scripture is from God. </a:t>
            </a:r>
          </a:p>
          <a:p>
            <a:pPr lvl="1"/>
            <a:r>
              <a:rPr lang="en-US" dirty="0" smtClean="0"/>
              <a:t>Scriptures teach, </a:t>
            </a:r>
            <a:r>
              <a:rPr lang="en-US" dirty="0" err="1" smtClean="0"/>
              <a:t>convinct</a:t>
            </a:r>
            <a:r>
              <a:rPr lang="en-US" dirty="0" smtClean="0"/>
              <a:t>, correct, train, and complete us. </a:t>
            </a:r>
          </a:p>
          <a:p>
            <a:r>
              <a:rPr lang="en-US" dirty="0" smtClean="0"/>
              <a:t>So if we are going to do something, we must find it somewhere in scripture.</a:t>
            </a:r>
          </a:p>
          <a:p>
            <a:r>
              <a:rPr lang="en-US" dirty="0" smtClean="0"/>
              <a:t>There is no command or example of dancers r cheerleaders in the Bible.</a:t>
            </a:r>
            <a:endParaRPr lang="en-US" dirty="0"/>
          </a:p>
        </p:txBody>
      </p:sp>
    </p:spTree>
    <p:extLst>
      <p:ext uri="{BB962C8B-B14F-4D97-AF65-F5344CB8AC3E}">
        <p14:creationId xmlns:p14="http://schemas.microsoft.com/office/powerpoint/2010/main" val="2865396275"/>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914400"/>
            <a:ext cx="7772400" cy="5029199"/>
          </a:xfrm>
        </p:spPr>
        <p:txBody>
          <a:bodyPr>
            <a:noAutofit/>
          </a:bodyPr>
          <a:lstStyle/>
          <a:p>
            <a:r>
              <a:rPr lang="en-US" sz="3600" dirty="0" smtClean="0"/>
              <a:t>In </a:t>
            </a:r>
            <a:r>
              <a:rPr lang="en-US" sz="3600" dirty="0"/>
              <a:t>Sunday school this morning it was mentioned that the earth couldn’t be millions of years old. I was always taught that there were millions of years between each day during the Creation. Please help me to understand how science contradicts the Word. I did not see a conflict until today. </a:t>
            </a:r>
            <a:endParaRPr lang="en-US" sz="3600" dirty="0"/>
          </a:p>
        </p:txBody>
      </p:sp>
    </p:spTree>
    <p:extLst>
      <p:ext uri="{BB962C8B-B14F-4D97-AF65-F5344CB8AC3E}">
        <p14:creationId xmlns:p14="http://schemas.microsoft.com/office/powerpoint/2010/main" val="45063467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Views of the beginning</a:t>
            </a:r>
            <a:endParaRPr lang="en-US" dirty="0"/>
          </a:p>
        </p:txBody>
      </p:sp>
      <p:sp>
        <p:nvSpPr>
          <p:cNvPr id="3" name="Content Placeholder 2"/>
          <p:cNvSpPr>
            <a:spLocks noGrp="1"/>
          </p:cNvSpPr>
          <p:nvPr>
            <p:ph idx="1"/>
          </p:nvPr>
        </p:nvSpPr>
        <p:spPr/>
        <p:txBody>
          <a:bodyPr/>
          <a:lstStyle/>
          <a:p>
            <a:r>
              <a:rPr lang="en-US" dirty="0" smtClean="0"/>
              <a:t>Evolution.</a:t>
            </a:r>
          </a:p>
          <a:p>
            <a:r>
              <a:rPr lang="en-US" dirty="0" smtClean="0"/>
              <a:t>Creation.</a:t>
            </a:r>
          </a:p>
          <a:p>
            <a:pPr lvl="1"/>
            <a:r>
              <a:rPr lang="en-US" dirty="0" smtClean="0"/>
              <a:t>Six literal 24 hour days.</a:t>
            </a:r>
          </a:p>
          <a:p>
            <a:pPr lvl="1"/>
            <a:r>
              <a:rPr lang="en-US" dirty="0" smtClean="0"/>
              <a:t>The Gap Theory.</a:t>
            </a:r>
          </a:p>
          <a:p>
            <a:pPr lvl="1"/>
            <a:r>
              <a:rPr lang="en-US" dirty="0" smtClean="0"/>
              <a:t>The Day-Age Theory.</a:t>
            </a:r>
            <a:endParaRPr lang="en-US" dirty="0"/>
          </a:p>
        </p:txBody>
      </p:sp>
    </p:spTree>
    <p:extLst>
      <p:ext uri="{BB962C8B-B14F-4D97-AF65-F5344CB8AC3E}">
        <p14:creationId xmlns:p14="http://schemas.microsoft.com/office/powerpoint/2010/main" val="1129418902"/>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990600"/>
            <a:ext cx="6858000" cy="4524315"/>
          </a:xfrm>
          <a:prstGeom prst="rect">
            <a:avLst/>
          </a:prstGeom>
          <a:noFill/>
        </p:spPr>
        <p:txBody>
          <a:bodyPr wrap="square" rtlCol="0">
            <a:spAutoFit/>
          </a:bodyPr>
          <a:lstStyle/>
          <a:p>
            <a:r>
              <a:rPr lang="en-US" sz="3200" b="1" i="1" dirty="0"/>
              <a:t>Because of the geological data for an old earth seemed so overwhelming, some who claimed loyalty to the teachings of Scripture felt compelled to reevaluate the literal understanding of the days of the creation week and to find novel ways to bring their exegetical and theological results into conformity with an old earth</a:t>
            </a:r>
            <a:r>
              <a:rPr lang="en-US" sz="3200" b="1" i="1" dirty="0" smtClean="0"/>
              <a:t>.</a:t>
            </a:r>
            <a:endParaRPr lang="en-US" sz="3200" b="1" i="1" dirty="0"/>
          </a:p>
        </p:txBody>
      </p:sp>
    </p:spTree>
    <p:extLst>
      <p:ext uri="{BB962C8B-B14F-4D97-AF65-F5344CB8AC3E}">
        <p14:creationId xmlns:p14="http://schemas.microsoft.com/office/powerpoint/2010/main" val="296557670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Science?</a:t>
            </a:r>
            <a:endParaRPr lang="en-US" dirty="0"/>
          </a:p>
        </p:txBody>
      </p:sp>
      <p:sp>
        <p:nvSpPr>
          <p:cNvPr id="3" name="Content Placeholder 2"/>
          <p:cNvSpPr>
            <a:spLocks noGrp="1"/>
          </p:cNvSpPr>
          <p:nvPr>
            <p:ph idx="1"/>
          </p:nvPr>
        </p:nvSpPr>
        <p:spPr/>
        <p:txBody>
          <a:bodyPr/>
          <a:lstStyle/>
          <a:p>
            <a:r>
              <a:rPr lang="en-US" i="1" dirty="0" smtClean="0"/>
              <a:t>Please help me understand how science contradicts the Word…</a:t>
            </a:r>
            <a:endParaRPr lang="en-US" dirty="0" smtClean="0"/>
          </a:p>
          <a:p>
            <a:r>
              <a:rPr lang="en-US" dirty="0" smtClean="0"/>
              <a:t>It is common to read things in scripture that science would contradict. </a:t>
            </a:r>
          </a:p>
          <a:p>
            <a:r>
              <a:rPr lang="en-US" dirty="0" smtClean="0"/>
              <a:t>Hebrews 11:1</a:t>
            </a:r>
          </a:p>
          <a:p>
            <a:r>
              <a:rPr lang="en-US" dirty="0" smtClean="0"/>
              <a:t>But apart from divine intervention, the Bible supports natural law, or science.</a:t>
            </a:r>
            <a:endParaRPr lang="en-US" dirty="0"/>
          </a:p>
        </p:txBody>
      </p:sp>
    </p:spTree>
    <p:extLst>
      <p:ext uri="{BB962C8B-B14F-4D97-AF65-F5344CB8AC3E}">
        <p14:creationId xmlns:p14="http://schemas.microsoft.com/office/powerpoint/2010/main" val="137891777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633</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2 Timothy 3:16–17</vt:lpstr>
      <vt:lpstr>PowerPoint Presentation</vt:lpstr>
      <vt:lpstr>PowerPoint Presentation</vt:lpstr>
      <vt:lpstr>Can we have church dancers or cheerleaders please?</vt:lpstr>
      <vt:lpstr>A Question of Authority</vt:lpstr>
      <vt:lpstr>In Sunday school this morning it was mentioned that the earth couldn’t be millions of years old. I was always taught that there were millions of years between each day during the Creation. Please help me to understand how science contradicts the Word. I did not see a conflict until today. </vt:lpstr>
      <vt:lpstr>Views of the beginning</vt:lpstr>
      <vt:lpstr>PowerPoint Presentation</vt:lpstr>
      <vt:lpstr>What about Science?</vt:lpstr>
      <vt:lpstr>The Day-Age Theory?</vt:lpstr>
      <vt:lpstr>PowerPoint Presentation</vt:lpstr>
      <vt:lpstr>A literal view of Creation…</vt:lpstr>
      <vt:lpstr>PowerPoint Presentation</vt:lpstr>
      <vt:lpstr>What about Science?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7</cp:revision>
  <dcterms:created xsi:type="dcterms:W3CDTF">2012-01-29T11:29:07Z</dcterms:created>
  <dcterms:modified xsi:type="dcterms:W3CDTF">2012-09-30T12:22:10Z</dcterms:modified>
</cp:coreProperties>
</file>