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9F831-A573-4FDF-A897-34402FA8C897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9F414-A7CB-42E4-BEA1-92282C3D0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F414-A7CB-42E4-BEA1-92282C3D0B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F414-A7CB-42E4-BEA1-92282C3D0B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F414-A7CB-42E4-BEA1-92282C3D0B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10A7-1C7E-4097-9EA5-3F0BD9ACEA1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7955E-9669-4532-92C6-20C3379A9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763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DAILY  LIFE  OF  PRAISE  AND  PRAYER   Psalm 34:1,4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991600" cy="5181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b="1" dirty="0" smtClean="0">
                <a:solidFill>
                  <a:sysClr val="windowText" lastClr="000000"/>
                </a:solidFill>
              </a:rPr>
              <a:t>“I will bless the LORD at all times: His praise shall continually  be in my mouth. 4 “I sought the Lord, and he heard me, and delivered     me from all my fears.”  Peter’s example:  Acts 12:5;  Col. 4:2,3</a:t>
            </a:r>
          </a:p>
          <a:p>
            <a:pPr algn="l"/>
            <a:r>
              <a:rPr lang="en-US" sz="2800" b="1" dirty="0" smtClean="0">
                <a:solidFill>
                  <a:sysClr val="windowText" lastClr="000000"/>
                </a:solidFill>
              </a:rPr>
              <a:t>Psa.150:6 “Let every thing that hath breath praise the Lord.”</a:t>
            </a:r>
          </a:p>
          <a:p>
            <a:pPr algn="l"/>
            <a:r>
              <a:rPr lang="en-US" sz="2800" b="1" dirty="0" smtClean="0">
                <a:solidFill>
                  <a:sysClr val="windowText" lastClr="000000"/>
                </a:solidFill>
              </a:rPr>
              <a:t>The crickets, bees, insects, birds, locusts,  they make music every  day.   God has so kindly put into the heart of every living thing and the sound delights my ear.</a:t>
            </a:r>
          </a:p>
          <a:p>
            <a:pPr algn="l"/>
            <a:r>
              <a:rPr lang="en-US" sz="2800" b="1" dirty="0" smtClean="0">
                <a:solidFill>
                  <a:sysClr val="windowText" lastClr="000000"/>
                </a:solidFill>
              </a:rPr>
              <a:t>How to be happy, be healthy, be successful, and be a good parent.  There are daily practices that we should pursue.</a:t>
            </a:r>
          </a:p>
          <a:p>
            <a:pPr algn="l"/>
            <a:r>
              <a:rPr lang="en-US" sz="2800" b="1" dirty="0" smtClean="0">
                <a:solidFill>
                  <a:sysClr val="windowText" lastClr="000000"/>
                </a:solidFill>
              </a:rPr>
              <a:t>First and foremost, there needs to be an appreciative awareness of God’s amazing grace in our lives.</a:t>
            </a:r>
          </a:p>
          <a:p>
            <a:pPr algn="l"/>
            <a:r>
              <a:rPr lang="en-US" sz="2800" b="1" dirty="0" smtClean="0">
                <a:solidFill>
                  <a:sysClr val="windowText" lastClr="000000"/>
                </a:solidFill>
              </a:rPr>
              <a:t> Secondly,  a  vital part of every one’s daily experience: 	  				Praise – Prayer  and  Love.</a:t>
            </a:r>
          </a:p>
          <a:p>
            <a:pPr algn="l"/>
            <a:r>
              <a:rPr lang="en-US" sz="2800" dirty="0" smtClean="0">
                <a:solidFill>
                  <a:sysClr val="windowText" lastClr="000000"/>
                </a:solidFill>
              </a:rPr>
              <a:t> 	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/>
          <a:lstStyle/>
          <a:p>
            <a:r>
              <a:rPr lang="en-US" dirty="0" smtClean="0"/>
              <a:t>PRAISE  -  PRAYER  - 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6388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A DAILY LIFE OF PRAISE, thanksgiving, and the adoration of God.   Psalm 122:1 “I was glad when they said unto me,..”</a:t>
            </a:r>
          </a:p>
          <a:p>
            <a:r>
              <a:rPr lang="en-US" sz="2800" b="1" dirty="0" smtClean="0"/>
              <a:t>A DAILY LIFE OF PRAYER, fellowship, and a communion with God. Psalm 27:4 “.. That I will seek after;</a:t>
            </a:r>
          </a:p>
          <a:p>
            <a:r>
              <a:rPr lang="en-US" sz="2800" b="1" dirty="0" smtClean="0"/>
              <a:t>A DAILY LIFE OF LOVE, a delight in the personal assurance of God’s  love, a desire to share His love with others.</a:t>
            </a:r>
          </a:p>
          <a:p>
            <a:r>
              <a:rPr lang="en-US" sz="2800" b="1" dirty="0" smtClean="0"/>
              <a:t>Two basic books are available to help us in this spiritual well-being:  the Bible and the church hymnal.  Regular study of the Bible, God’s infallible rule of faith and practice, is an absolute essential for Christian living.  The church hymnal, a most important heritage of the church  is one of the finest collections of man’s thoughts and feedings about God.</a:t>
            </a:r>
          </a:p>
          <a:p>
            <a:r>
              <a:rPr lang="en-US" sz="2800" b="1" dirty="0" smtClean="0"/>
              <a:t>Allow God to speak directly to you through the scriptures.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915400" cy="6400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Then respond to  Him  with your own expressions of praise, prayer, and love.    And as you do, you will be-come increasingly aware of God’s  amazing  grace  and His power that enables you to live an effective and victorious Christian life.   Eph.5:15-20; Heb.13:15,16  </a:t>
            </a:r>
          </a:p>
          <a:p>
            <a:r>
              <a:rPr lang="en-US" sz="2800" b="1" dirty="0" smtClean="0"/>
              <a:t>Psalm 63:3,4   DOXOLOGY</a:t>
            </a:r>
          </a:p>
          <a:p>
            <a:r>
              <a:rPr lang="en-US" sz="2800" b="1" dirty="0" smtClean="0"/>
              <a:t>Bless the Lord, o my soul: and all that is within me, bless his holy name.  Bless the Lord, o my soul, and forget not all his benefits. I will bless the Lord at all times: his praise shall continually be in my mouth.  Every day will I bless thee;  and I will praise thy name for ever.   Heb.2:12</a:t>
            </a:r>
          </a:p>
          <a:p>
            <a:r>
              <a:rPr lang="en-US" sz="2800" b="1" dirty="0" smtClean="0"/>
              <a:t>Thou art worthy, O Lord, to receive glory and honor and power:  for thou hast created all things, and for thy plea-sure they are and were created.   Rom.12:1,2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476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DAILY  LIFE  OF  PRAISE  AND  PRAYER   Psalm 34:1,4  </vt:lpstr>
      <vt:lpstr>PRAISE  -  PRAYER  -  LOVE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 LIFE  OF  PRAISE  AND  PRAYER   Psalm 34:1,4</dc:title>
  <dc:creator>Richard Soto</dc:creator>
  <cp:lastModifiedBy>BoothRight</cp:lastModifiedBy>
  <cp:revision>17</cp:revision>
  <dcterms:created xsi:type="dcterms:W3CDTF">2011-01-14T10:02:21Z</dcterms:created>
  <dcterms:modified xsi:type="dcterms:W3CDTF">2012-09-16T14:05:31Z</dcterms:modified>
</cp:coreProperties>
</file>