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773791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1448592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17161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59971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470119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68757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261179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2315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80413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509307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27917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0A429-54A3-476B-8B48-442966720D3F}" type="datetimeFigureOut">
              <a:rPr lang="en-US" smtClean="0"/>
              <a:pPr/>
              <a:t>8/19/2012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9B360-1034-4C19-8074-BBB2EF04AA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615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868362"/>
          </a:xfrm>
        </p:spPr>
        <p:txBody>
          <a:bodyPr/>
          <a:lstStyle/>
          <a:p>
            <a:pPr algn="l"/>
            <a:r>
              <a:rPr lang="en-US" b="1" dirty="0" smtClean="0"/>
              <a:t>Deuteronomy 6:5–6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143000"/>
            <a:ext cx="7772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5</a:t>
            </a:r>
            <a:r>
              <a:rPr lang="en-US" sz="3600" b="1" dirty="0" smtClean="0"/>
              <a:t>You </a:t>
            </a:r>
            <a:r>
              <a:rPr lang="en-US" sz="3600" b="1" dirty="0"/>
              <a:t>shall love the LORD your God with all your heart and with all your soul and with all your might. </a:t>
            </a:r>
            <a:r>
              <a:rPr lang="en-US" sz="3600" b="1" baseline="30000" dirty="0" smtClean="0"/>
              <a:t>6</a:t>
            </a:r>
            <a:r>
              <a:rPr lang="en-US" sz="3600" b="1" dirty="0" smtClean="0"/>
              <a:t>And </a:t>
            </a:r>
            <a:r>
              <a:rPr lang="en-US" sz="3600" b="1" dirty="0"/>
              <a:t>these words that I command you today shall be on your heart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164001289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908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Be hypocritical in your spiritual life.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8590033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93589544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580172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03954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908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Compare kids.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1084162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908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Expect the worst.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8590033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908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Read every book on parenting.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8590033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908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Sweat the small stuff.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8590033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908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Bypass the big stuff.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8590033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25908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Rule in the extreme.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18590033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73</Words>
  <Application>Microsoft Office PowerPoint</Application>
  <PresentationFormat>On-screen Show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Deuteronomy 6:5–6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BoothRight</cp:lastModifiedBy>
  <cp:revision>3</cp:revision>
  <dcterms:created xsi:type="dcterms:W3CDTF">2012-08-19T13:10:57Z</dcterms:created>
  <dcterms:modified xsi:type="dcterms:W3CDTF">2012-08-19T17:22:46Z</dcterms:modified>
</cp:coreProperties>
</file>