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9" r:id="rId5"/>
    <p:sldId id="280" r:id="rId6"/>
    <p:sldId id="291" r:id="rId7"/>
    <p:sldId id="281" r:id="rId8"/>
    <p:sldId id="282" r:id="rId9"/>
    <p:sldId id="283" r:id="rId10"/>
    <p:sldId id="284" r:id="rId11"/>
    <p:sldId id="285" r:id="rId12"/>
    <p:sldId id="286" r:id="rId13"/>
    <p:sldId id="287" r:id="rId14"/>
    <p:sldId id="288" r:id="rId15"/>
    <p:sldId id="290" r:id="rId16"/>
    <p:sldId id="292" r:id="rId17"/>
    <p:sldId id="293" r:id="rId18"/>
    <p:sldId id="289"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64" autoAdjust="0"/>
  </p:normalViewPr>
  <p:slideViewPr>
    <p:cSldViewPr>
      <p:cViewPr varScale="1">
        <p:scale>
          <a:sx n="81" d="100"/>
          <a:sy n="81" d="100"/>
        </p:scale>
        <p:origin x="-102" y="-300"/>
      </p:cViewPr>
      <p:guideLst>
        <p:guide orient="horz" pos="2160"/>
        <p:guide pos="2880"/>
      </p:guideLst>
    </p:cSldViewPr>
  </p:slideViewPr>
  <p:outlineViewPr>
    <p:cViewPr>
      <p:scale>
        <a:sx n="33" d="100"/>
        <a:sy n="33" d="100"/>
      </p:scale>
      <p:origin x="0" y="241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798BD3-2AF1-4D03-8565-E1C9429953DA}"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323546089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98BD3-2AF1-4D03-8565-E1C9429953DA}"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184935718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98BD3-2AF1-4D03-8565-E1C9429953DA}"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33041677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98BD3-2AF1-4D03-8565-E1C9429953DA}"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323829608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798BD3-2AF1-4D03-8565-E1C9429953DA}"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204096665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798BD3-2AF1-4D03-8565-E1C9429953DA}" type="datetimeFigureOut">
              <a:rPr lang="en-US" smtClean="0"/>
              <a:pPr/>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166934458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798BD3-2AF1-4D03-8565-E1C9429953DA}" type="datetimeFigureOut">
              <a:rPr lang="en-US" smtClean="0"/>
              <a:pPr/>
              <a:t>8/12/2012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372683069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798BD3-2AF1-4D03-8565-E1C9429953DA}" type="datetimeFigureOut">
              <a:rPr lang="en-US" smtClean="0"/>
              <a:pPr/>
              <a:t>8/12/2012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395987393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98BD3-2AF1-4D03-8565-E1C9429953DA}" type="datetimeFigureOut">
              <a:rPr lang="en-US" smtClean="0"/>
              <a:pPr/>
              <a:t>8/12/2012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20857092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98BD3-2AF1-4D03-8565-E1C9429953DA}" type="datetimeFigureOut">
              <a:rPr lang="en-US" smtClean="0"/>
              <a:pPr/>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104787534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98BD3-2AF1-4D03-8565-E1C9429953DA}" type="datetimeFigureOut">
              <a:rPr lang="en-US" smtClean="0"/>
              <a:pPr/>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4567245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l="2833" r="32752" b="35657"/>
          <a:stretch/>
        </p:blipFill>
        <p:spPr>
          <a:xfrm>
            <a:off x="-10198" y="0"/>
            <a:ext cx="9154198"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98BD3-2AF1-4D03-8565-E1C9429953DA}" type="datetimeFigureOut">
              <a:rPr lang="en-US" smtClean="0"/>
              <a:pPr/>
              <a:t>8/12/2012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3B66D-4E2A-4706-B3E0-5613AAC59991}" type="slidenum">
              <a:rPr lang="en-US" smtClean="0"/>
              <a:pPr/>
              <a:t>‹#›</a:t>
            </a:fld>
            <a:endParaRPr lang="en-US"/>
          </a:p>
        </p:txBody>
      </p:sp>
    </p:spTree>
    <p:extLst>
      <p:ext uri="{BB962C8B-B14F-4D97-AF65-F5344CB8AC3E}">
        <p14:creationId xmlns:p14="http://schemas.microsoft.com/office/powerpoint/2010/main" xmlns="" val="3742368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par>
    </p:tnLst>
  </p:timing>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smtClean="0"/>
              <a:t>Proverbs 13:25</a:t>
            </a:r>
            <a:endParaRPr lang="en-US" u="sng" dirty="0"/>
          </a:p>
        </p:txBody>
      </p:sp>
      <p:sp>
        <p:nvSpPr>
          <p:cNvPr id="5" name="Content Placeholder 4"/>
          <p:cNvSpPr>
            <a:spLocks noGrp="1"/>
          </p:cNvSpPr>
          <p:nvPr>
            <p:ph idx="1"/>
          </p:nvPr>
        </p:nvSpPr>
        <p:spPr/>
        <p:txBody>
          <a:bodyPr/>
          <a:lstStyle/>
          <a:p>
            <a:r>
              <a:rPr lang="en-US" dirty="0" smtClean="0"/>
              <a:t>The righteous eats to the satisfying of his soul,</a:t>
            </a:r>
            <a:br>
              <a:rPr lang="en-US" dirty="0" smtClean="0"/>
            </a:br>
            <a:r>
              <a:rPr lang="en-US" dirty="0" smtClean="0"/>
              <a:t>But the stomach of the wicked shall be in want.</a:t>
            </a:r>
            <a:endParaRPr lang="en-US" dirty="0"/>
          </a:p>
        </p:txBody>
      </p:sp>
    </p:spTree>
    <p:extLst>
      <p:ext uri="{BB962C8B-B14F-4D97-AF65-F5344CB8AC3E}">
        <p14:creationId xmlns:p14="http://schemas.microsoft.com/office/powerpoint/2010/main" xmlns="" val="360925409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1 Kings 3:13</a:t>
            </a:r>
            <a:endParaRPr lang="en-US" u="sng" dirty="0"/>
          </a:p>
        </p:txBody>
      </p:sp>
      <p:sp>
        <p:nvSpPr>
          <p:cNvPr id="3" name="Content Placeholder 2"/>
          <p:cNvSpPr>
            <a:spLocks noGrp="1"/>
          </p:cNvSpPr>
          <p:nvPr>
            <p:ph idx="1"/>
          </p:nvPr>
        </p:nvSpPr>
        <p:spPr/>
        <p:txBody>
          <a:bodyPr/>
          <a:lstStyle/>
          <a:p>
            <a:r>
              <a:rPr lang="en-US" dirty="0" smtClean="0"/>
              <a:t>And I have also given you what you have not asked: both riches and honor, so that there shall not be anyone like you among the kings all your days. </a:t>
            </a: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Ecclesiastes 2:4-8</a:t>
            </a:r>
            <a:endParaRPr lang="en-US" u="sng" dirty="0"/>
          </a:p>
        </p:txBody>
      </p:sp>
      <p:sp>
        <p:nvSpPr>
          <p:cNvPr id="3" name="Content Placeholder 2"/>
          <p:cNvSpPr>
            <a:spLocks noGrp="1"/>
          </p:cNvSpPr>
          <p:nvPr>
            <p:ph idx="1"/>
          </p:nvPr>
        </p:nvSpPr>
        <p:spPr/>
        <p:txBody>
          <a:bodyPr/>
          <a:lstStyle/>
          <a:p>
            <a:r>
              <a:rPr lang="en-US" dirty="0" smtClean="0"/>
              <a:t>I made my works great, I built myself houses, and planted myself vineyards. </a:t>
            </a:r>
            <a:r>
              <a:rPr lang="en-US" baseline="30000" dirty="0" smtClean="0"/>
              <a:t>5 </a:t>
            </a:r>
            <a:r>
              <a:rPr lang="en-US" dirty="0" smtClean="0"/>
              <a:t>I made myself gardens and orchards, and I planted all </a:t>
            </a:r>
            <a:r>
              <a:rPr lang="en-US" i="1" dirty="0" smtClean="0"/>
              <a:t>kinds</a:t>
            </a:r>
            <a:r>
              <a:rPr lang="en-US" dirty="0" smtClean="0"/>
              <a:t> of fruit trees in them. </a:t>
            </a:r>
            <a:r>
              <a:rPr lang="en-US" baseline="30000" dirty="0" smtClean="0"/>
              <a:t>6 </a:t>
            </a:r>
            <a:r>
              <a:rPr lang="en-US" dirty="0" smtClean="0"/>
              <a:t>I made myself water pools from which to water the growing trees of the grove. </a:t>
            </a:r>
            <a:r>
              <a:rPr lang="en-US" baseline="30000" dirty="0" smtClean="0"/>
              <a:t>7 </a:t>
            </a:r>
            <a:r>
              <a:rPr lang="en-US" dirty="0" smtClean="0"/>
              <a:t>I acquired male and female servants, and had servants born in my house. Yes, I had greater possessions of herds and flocks than all who were in Jerusalem before me</a:t>
            </a:r>
            <a:endParaRPr lang="en-U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Ecclesiastes 2:8-10</a:t>
            </a:r>
            <a:endParaRPr lang="en-US" u="sng" dirty="0"/>
          </a:p>
        </p:txBody>
      </p:sp>
      <p:sp>
        <p:nvSpPr>
          <p:cNvPr id="3" name="Content Placeholder 2"/>
          <p:cNvSpPr>
            <a:spLocks noGrp="1"/>
          </p:cNvSpPr>
          <p:nvPr>
            <p:ph idx="1"/>
          </p:nvPr>
        </p:nvSpPr>
        <p:spPr/>
        <p:txBody>
          <a:bodyPr>
            <a:normAutofit fontScale="85000" lnSpcReduction="10000"/>
          </a:bodyPr>
          <a:lstStyle/>
          <a:p>
            <a:r>
              <a:rPr lang="en-US" dirty="0" smtClean="0"/>
              <a:t>I also gathered for myself silver and gold and the special treasures of kings and of the provinces. I acquired male and female singers, the delights of the sons of men, </a:t>
            </a:r>
            <a:r>
              <a:rPr lang="en-US" i="1" dirty="0" smtClean="0"/>
              <a:t>and</a:t>
            </a:r>
            <a:r>
              <a:rPr lang="en-US" dirty="0" smtClean="0"/>
              <a:t> musical instruments of all kinds.</a:t>
            </a:r>
          </a:p>
          <a:p>
            <a:r>
              <a:rPr lang="en-US" baseline="30000" dirty="0" smtClean="0"/>
              <a:t>9 </a:t>
            </a:r>
            <a:r>
              <a:rPr lang="en-US" dirty="0" smtClean="0"/>
              <a:t>So I became great and excelled more than all who were before me in Jerusalem. Also my wisdom remained with me.</a:t>
            </a:r>
          </a:p>
          <a:p>
            <a:r>
              <a:rPr lang="en-US" baseline="30000" dirty="0" smtClean="0"/>
              <a:t>10 </a:t>
            </a:r>
            <a:r>
              <a:rPr lang="en-US" dirty="0" smtClean="0"/>
              <a:t>Whatever my eyes desired I did not keep from them.</a:t>
            </a:r>
            <a:br>
              <a:rPr lang="en-US" dirty="0" smtClean="0"/>
            </a:br>
            <a:r>
              <a:rPr lang="en-US" dirty="0" smtClean="0"/>
              <a:t>I did not withhold my heart from any pleasure,</a:t>
            </a:r>
            <a:br>
              <a:rPr lang="en-US" dirty="0" smtClean="0"/>
            </a:br>
            <a:r>
              <a:rPr lang="en-US" dirty="0" smtClean="0"/>
              <a:t>For my heart rejoiced in all my labor;</a:t>
            </a:r>
            <a:br>
              <a:rPr lang="en-US" dirty="0" smtClean="0"/>
            </a:br>
            <a:r>
              <a:rPr lang="en-US" dirty="0" smtClean="0"/>
              <a:t>And this was my reward from all my labor.</a:t>
            </a:r>
          </a:p>
          <a:p>
            <a:endParaRPr 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Ecclesiastes 2:11</a:t>
            </a:r>
            <a:endParaRPr lang="en-US" u="sng" dirty="0"/>
          </a:p>
        </p:txBody>
      </p:sp>
      <p:sp>
        <p:nvSpPr>
          <p:cNvPr id="3" name="Content Placeholder 2"/>
          <p:cNvSpPr>
            <a:spLocks noGrp="1"/>
          </p:cNvSpPr>
          <p:nvPr>
            <p:ph idx="1"/>
          </p:nvPr>
        </p:nvSpPr>
        <p:spPr/>
        <p:txBody>
          <a:bodyPr/>
          <a:lstStyle/>
          <a:p>
            <a:r>
              <a:rPr lang="en-US" dirty="0" smtClean="0"/>
              <a:t>Then I looked on all the works that my hands had done</a:t>
            </a:r>
            <a:br>
              <a:rPr lang="en-US" dirty="0" smtClean="0"/>
            </a:br>
            <a:r>
              <a:rPr lang="en-US" dirty="0" smtClean="0"/>
              <a:t>And on the labor in which I had toiled;</a:t>
            </a:r>
            <a:br>
              <a:rPr lang="en-US" dirty="0" smtClean="0"/>
            </a:br>
            <a:r>
              <a:rPr lang="en-US" dirty="0" smtClean="0"/>
              <a:t>And indeed all </a:t>
            </a:r>
            <a:r>
              <a:rPr lang="en-US" i="1" dirty="0" smtClean="0"/>
              <a:t>was</a:t>
            </a:r>
            <a:r>
              <a:rPr lang="en-US" dirty="0" smtClean="0"/>
              <a:t> vanity and grasping for the wind.</a:t>
            </a:r>
            <a:br>
              <a:rPr lang="en-US" dirty="0" smtClean="0"/>
            </a:br>
            <a:r>
              <a:rPr lang="en-US" i="1" dirty="0" smtClean="0"/>
              <a:t>There was</a:t>
            </a:r>
            <a:r>
              <a:rPr lang="en-US" dirty="0" smtClean="0"/>
              <a:t> no profit under the sun</a:t>
            </a:r>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Matthew 5:6</a:t>
            </a:r>
            <a:endParaRPr lang="en-US" u="sng" dirty="0"/>
          </a:p>
        </p:txBody>
      </p:sp>
      <p:sp>
        <p:nvSpPr>
          <p:cNvPr id="3" name="Content Placeholder 2"/>
          <p:cNvSpPr>
            <a:spLocks noGrp="1"/>
          </p:cNvSpPr>
          <p:nvPr>
            <p:ph idx="1"/>
          </p:nvPr>
        </p:nvSpPr>
        <p:spPr/>
        <p:txBody>
          <a:bodyPr/>
          <a:lstStyle/>
          <a:p>
            <a:r>
              <a:rPr lang="en-US" dirty="0" smtClean="0"/>
              <a:t>Blessed </a:t>
            </a:r>
            <a:r>
              <a:rPr lang="en-US" i="1" dirty="0" smtClean="0"/>
              <a:t>are</a:t>
            </a:r>
            <a:r>
              <a:rPr lang="en-US" dirty="0" smtClean="0"/>
              <a:t> those who hunger and thirst for righteousness,</a:t>
            </a:r>
            <a:br>
              <a:rPr lang="en-US" dirty="0" smtClean="0"/>
            </a:br>
            <a:r>
              <a:rPr lang="en-US" dirty="0" smtClean="0"/>
              <a:t>For they shall be filled.</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John 6:32-33</a:t>
            </a:r>
            <a:endParaRPr lang="en-US" u="sng" dirty="0"/>
          </a:p>
        </p:txBody>
      </p:sp>
      <p:sp>
        <p:nvSpPr>
          <p:cNvPr id="3" name="Content Placeholder 2"/>
          <p:cNvSpPr>
            <a:spLocks noGrp="1"/>
          </p:cNvSpPr>
          <p:nvPr>
            <p:ph idx="1"/>
          </p:nvPr>
        </p:nvSpPr>
        <p:spPr/>
        <p:txBody>
          <a:bodyPr/>
          <a:lstStyle/>
          <a:p>
            <a:r>
              <a:rPr lang="en-US" dirty="0" smtClean="0"/>
              <a:t>Then Jesus said to them, “Most assuredly, I say to you, Moses did not give you the bread from heaven but my father gives you the true bread from heaven. For the bread of God is he comes down from heaven and gives life to the world.</a:t>
            </a:r>
            <a:endParaRPr lang="en-US"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John 6:34-35</a:t>
            </a:r>
            <a:endParaRPr lang="en-US" u="sng" dirty="0"/>
          </a:p>
        </p:txBody>
      </p:sp>
      <p:sp>
        <p:nvSpPr>
          <p:cNvPr id="3" name="Content Placeholder 2"/>
          <p:cNvSpPr>
            <a:spLocks noGrp="1"/>
          </p:cNvSpPr>
          <p:nvPr>
            <p:ph idx="1"/>
          </p:nvPr>
        </p:nvSpPr>
        <p:spPr/>
        <p:txBody>
          <a:bodyPr/>
          <a:lstStyle/>
          <a:p>
            <a:r>
              <a:rPr lang="en-US" dirty="0" smtClean="0"/>
              <a:t>Then they said to him, “Lord give us this bread always.” </a:t>
            </a:r>
            <a:endParaRPr lang="en-US" dirty="0"/>
          </a:p>
        </p:txBody>
      </p:sp>
    </p:spTree>
    <p:extLst>
      <p:ext uri="{BB962C8B-B14F-4D97-AF65-F5344CB8AC3E}">
        <p14:creationId xmlns:p14="http://schemas.microsoft.com/office/powerpoint/2010/main" xmlns="" val="341521836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John 6:34-35</a:t>
            </a:r>
            <a:endParaRPr lang="en-US" u="sng" dirty="0"/>
          </a:p>
        </p:txBody>
      </p:sp>
      <p:sp>
        <p:nvSpPr>
          <p:cNvPr id="3" name="Content Placeholder 2"/>
          <p:cNvSpPr>
            <a:spLocks noGrp="1"/>
          </p:cNvSpPr>
          <p:nvPr>
            <p:ph idx="1"/>
          </p:nvPr>
        </p:nvSpPr>
        <p:spPr/>
        <p:txBody>
          <a:bodyPr/>
          <a:lstStyle/>
          <a:p>
            <a:r>
              <a:rPr lang="en-US" dirty="0" smtClean="0"/>
              <a:t>Then they said to him, “ Lord give us this bread always”. </a:t>
            </a:r>
          </a:p>
          <a:p>
            <a:r>
              <a:rPr lang="en-US" dirty="0" smtClean="0"/>
              <a:t>And Jesus said to them, “ I am the bread of life. He who comes to me will never hunger, and he who believes in me shall never thirst.</a:t>
            </a:r>
          </a:p>
        </p:txBody>
      </p:sp>
    </p:spTree>
    <p:extLst>
      <p:ext uri="{BB962C8B-B14F-4D97-AF65-F5344CB8AC3E}">
        <p14:creationId xmlns:p14="http://schemas.microsoft.com/office/powerpoint/2010/main" xmlns="" val="20401120"/>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Ecclesiastes 12:13</a:t>
            </a:r>
            <a:endParaRPr lang="en-US" u="sng" dirty="0"/>
          </a:p>
        </p:txBody>
      </p:sp>
      <p:sp>
        <p:nvSpPr>
          <p:cNvPr id="3" name="Content Placeholder 2"/>
          <p:cNvSpPr>
            <a:spLocks noGrp="1"/>
          </p:cNvSpPr>
          <p:nvPr>
            <p:ph idx="1"/>
          </p:nvPr>
        </p:nvSpPr>
        <p:spPr/>
        <p:txBody>
          <a:bodyPr/>
          <a:lstStyle/>
          <a:p>
            <a:r>
              <a:rPr lang="en-US" dirty="0" smtClean="0"/>
              <a:t>Let us hear the conclusion of the whole matter:</a:t>
            </a:r>
          </a:p>
          <a:p>
            <a:r>
              <a:rPr lang="en-US" dirty="0" smtClean="0"/>
              <a:t>Fear God and keep His commandments,</a:t>
            </a:r>
            <a:br>
              <a:rPr lang="en-US" dirty="0" smtClean="0"/>
            </a:br>
            <a:r>
              <a:rPr lang="en-US" dirty="0" smtClean="0"/>
              <a:t>For this is man’s all.</a:t>
            </a:r>
            <a:br>
              <a:rPr lang="en-US" dirty="0" smtClean="0"/>
            </a:br>
            <a:endParaRPr lang="en-US" dirty="0" smtClean="0"/>
          </a:p>
          <a:p>
            <a:endParaRPr lang="en-US"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20396344"/>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6632712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                  </a:t>
            </a:r>
            <a:r>
              <a:rPr lang="en-US" sz="9600" dirty="0" smtClean="0"/>
              <a:t>85,629</a:t>
            </a:r>
            <a:endParaRPr lang="en-US" sz="9600" dirty="0"/>
          </a:p>
        </p:txBody>
      </p:sp>
      <p:sp>
        <p:nvSpPr>
          <p:cNvPr id="5" name="Subtitle 4"/>
          <p:cNvSpPr>
            <a:spLocks noGrp="1"/>
          </p:cNvSpPr>
          <p:nvPr>
            <p:ph type="subTitle" idx="1"/>
          </p:nvPr>
        </p:nvSpPr>
        <p:spPr/>
        <p:txBody>
          <a:bodyPr/>
          <a:lstStyle/>
          <a:p>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thanksgiving2010-a.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12750836-lettuce-cucumber--carrot-and-tomato-for-a-small-salad.jpg"/>
          <p:cNvPicPr>
            <a:picLocks noGrp="1" noChangeAspect="1"/>
          </p:cNvPicPr>
          <p:nvPr>
            <p:ph idx="1"/>
          </p:nvPr>
        </p:nvPicPr>
        <p:blipFill>
          <a:blip r:embed="rId2" cstate="print"/>
          <a:stretch>
            <a:fillRect/>
          </a:stretch>
        </p:blipFill>
        <p:spPr>
          <a:xfrm>
            <a:off x="1" y="0"/>
            <a:ext cx="9143999" cy="6858000"/>
          </a:xfrm>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u="sng" dirty="0" smtClean="0"/>
              <a:t>Satisfy Your Craving</a:t>
            </a:r>
            <a:endParaRPr lang="en-US" u="sng" dirty="0"/>
          </a:p>
        </p:txBody>
      </p:sp>
      <p:sp>
        <p:nvSpPr>
          <p:cNvPr id="5" name="Subtitle 4"/>
          <p:cNvSpPr>
            <a:spLocks noGrp="1"/>
          </p:cNvSpPr>
          <p:nvPr>
            <p:ph type="subTitle" idx="1"/>
          </p:nvPr>
        </p:nvSpPr>
        <p:spPr/>
        <p:txBody>
          <a:bodyPr/>
          <a:lstStyle/>
          <a:p>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smtClean="0"/>
              <a:t>1 Kings 3:5</a:t>
            </a:r>
            <a:endParaRPr lang="en-US" u="sng" dirty="0"/>
          </a:p>
        </p:txBody>
      </p:sp>
      <p:sp>
        <p:nvSpPr>
          <p:cNvPr id="5" name="Content Placeholder 4"/>
          <p:cNvSpPr>
            <a:spLocks noGrp="1"/>
          </p:cNvSpPr>
          <p:nvPr>
            <p:ph idx="1"/>
          </p:nvPr>
        </p:nvSpPr>
        <p:spPr/>
        <p:txBody>
          <a:bodyPr/>
          <a:lstStyle/>
          <a:p>
            <a:r>
              <a:rPr lang="en-US" dirty="0" smtClean="0"/>
              <a:t>At Gibeon the </a:t>
            </a:r>
            <a:r>
              <a:rPr lang="en-US" cap="small" dirty="0" smtClean="0"/>
              <a:t>Lord</a:t>
            </a:r>
            <a:r>
              <a:rPr lang="en-US" dirty="0" smtClean="0"/>
              <a:t> appeared to Solomon in a dream by night; and God said, “Ask! What shall I give you?”</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1 Kings 3:9</a:t>
            </a:r>
            <a:endParaRPr lang="en-US" u="sng" dirty="0"/>
          </a:p>
        </p:txBody>
      </p:sp>
      <p:sp>
        <p:nvSpPr>
          <p:cNvPr id="3" name="Content Placeholder 2"/>
          <p:cNvSpPr>
            <a:spLocks noGrp="1"/>
          </p:cNvSpPr>
          <p:nvPr>
            <p:ph idx="1"/>
          </p:nvPr>
        </p:nvSpPr>
        <p:spPr/>
        <p:txBody>
          <a:bodyPr/>
          <a:lstStyle/>
          <a:p>
            <a:r>
              <a:rPr lang="en-US" dirty="0" smtClean="0"/>
              <a:t>Therefore give to Your servant an understanding heart to judge Your people, that I may discern between good and evil. For who is able to judge this great people of Yours?”</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1 Kings 3:12</a:t>
            </a:r>
            <a:endParaRPr lang="en-US" u="sng" dirty="0"/>
          </a:p>
        </p:txBody>
      </p:sp>
      <p:sp>
        <p:nvSpPr>
          <p:cNvPr id="3" name="Content Placeholder 2"/>
          <p:cNvSpPr>
            <a:spLocks noGrp="1"/>
          </p:cNvSpPr>
          <p:nvPr>
            <p:ph idx="1"/>
          </p:nvPr>
        </p:nvSpPr>
        <p:spPr/>
        <p:txBody>
          <a:bodyPr/>
          <a:lstStyle/>
          <a:p>
            <a:r>
              <a:rPr lang="en-US" dirty="0" smtClean="0"/>
              <a:t>behold, I have done according to your words; see, I have given you a wise and understanding heart, so that there has not been anyone like you before you, nor shall any like you arise after you</a:t>
            </a:r>
            <a:endParaRPr 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496</Words>
  <Application>Microsoft Office PowerPoint</Application>
  <PresentationFormat>On-screen Show (4:3)</PresentationFormat>
  <Paragraphs>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Proverbs 13:25</vt:lpstr>
      <vt:lpstr>Slide 2</vt:lpstr>
      <vt:lpstr>                  85,629</vt:lpstr>
      <vt:lpstr>Slide 4</vt:lpstr>
      <vt:lpstr>Slide 5</vt:lpstr>
      <vt:lpstr>Satisfy Your Craving</vt:lpstr>
      <vt:lpstr>1 Kings 3:5</vt:lpstr>
      <vt:lpstr>1 Kings 3:9</vt:lpstr>
      <vt:lpstr>1 Kings 3:12</vt:lpstr>
      <vt:lpstr>1 Kings 3:13</vt:lpstr>
      <vt:lpstr>Ecclesiastes 2:4-8</vt:lpstr>
      <vt:lpstr>Ecclesiastes 2:8-10</vt:lpstr>
      <vt:lpstr>Ecclesiastes 2:11</vt:lpstr>
      <vt:lpstr>Matthew 5:6</vt:lpstr>
      <vt:lpstr>John 6:32-33</vt:lpstr>
      <vt:lpstr>John 6:34-35</vt:lpstr>
      <vt:lpstr>John 6:34-35</vt:lpstr>
      <vt:lpstr>Ecclesiastes 12:13</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BoothRight</cp:lastModifiedBy>
  <cp:revision>15</cp:revision>
  <dcterms:created xsi:type="dcterms:W3CDTF">2012-06-11T19:35:09Z</dcterms:created>
  <dcterms:modified xsi:type="dcterms:W3CDTF">2012-08-12T16:04:42Z</dcterms:modified>
</cp:coreProperties>
</file>