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66" r:id="rId15"/>
    <p:sldId id="271" r:id="rId16"/>
    <p:sldId id="272" r:id="rId17"/>
    <p:sldId id="273" r:id="rId18"/>
    <p:sldId id="274" r:id="rId19"/>
    <p:sldId id="26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364" autoAdjust="0"/>
  </p:normalViewPr>
  <p:slideViewPr>
    <p:cSldViewPr>
      <p:cViewPr varScale="1">
        <p:scale>
          <a:sx n="81" d="100"/>
          <a:sy n="81" d="100"/>
        </p:scale>
        <p:origin x="-102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A22B-F81B-4668-8676-56A049A2792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2ADF-3C04-4378-B5D1-4D2B930D3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5697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A22B-F81B-4668-8676-56A049A2792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2ADF-3C04-4378-B5D1-4D2B930D3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427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A22B-F81B-4668-8676-56A049A2792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2ADF-3C04-4378-B5D1-4D2B930D3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035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A22B-F81B-4668-8676-56A049A2792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2ADF-3C04-4378-B5D1-4D2B930D3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949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A22B-F81B-4668-8676-56A049A2792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2ADF-3C04-4378-B5D1-4D2B930D3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954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A22B-F81B-4668-8676-56A049A2792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2ADF-3C04-4378-B5D1-4D2B930D3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871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A22B-F81B-4668-8676-56A049A2792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2ADF-3C04-4378-B5D1-4D2B930D3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5819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A22B-F81B-4668-8676-56A049A2792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2ADF-3C04-4378-B5D1-4D2B930D3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147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A22B-F81B-4668-8676-56A049A2792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2ADF-3C04-4378-B5D1-4D2B930D3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9396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A22B-F81B-4668-8676-56A049A2792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2ADF-3C04-4378-B5D1-4D2B930D3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597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A22B-F81B-4668-8676-56A049A2792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02ADF-3C04-4378-B5D1-4D2B930D3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009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3A22B-F81B-4668-8676-56A049A2792B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02ADF-3C04-4378-B5D1-4D2B930D3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9750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1 Peter 1: 6-7 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you greatly rejoice, though now for a little while, if need be, you have been grieved by various trials, </a:t>
            </a:r>
            <a:r>
              <a:rPr lang="en-US" baseline="30000" dirty="0" smtClean="0"/>
              <a:t>7 </a:t>
            </a:r>
            <a:r>
              <a:rPr lang="en-US" dirty="0" smtClean="0"/>
              <a:t>that the genuineness of your faith, </a:t>
            </a:r>
            <a:r>
              <a:rPr lang="en-US" i="1" dirty="0" smtClean="0"/>
              <a:t>being</a:t>
            </a:r>
            <a:r>
              <a:rPr lang="en-US" dirty="0" smtClean="0"/>
              <a:t> much more precious than gold that perishes, though it is tested by fire, may be found to praise, honor, and glory at the revelation of Jesus Christ,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253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Luke 10:31-32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by chance a certain priest came down that road. And when he saw him, he passed by on the other side.</a:t>
            </a:r>
          </a:p>
          <a:p>
            <a:r>
              <a:rPr lang="en-US" dirty="0" smtClean="0"/>
              <a:t> </a:t>
            </a:r>
            <a:r>
              <a:rPr lang="en-US" baseline="30000" dirty="0" smtClean="0"/>
              <a:t>32 </a:t>
            </a:r>
            <a:r>
              <a:rPr lang="en-US" dirty="0" smtClean="0"/>
              <a:t>Likewise a Levite, when he arrived at the place, came and looked, and passed by on the other side.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Luke 10:33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a certain Samaritan, as he journeyed, came where he was. And when he saw him, he had compassion </a:t>
            </a:r>
          </a:p>
          <a:p>
            <a:r>
              <a:rPr lang="en-US" dirty="0" smtClean="0"/>
              <a:t>So he went to </a:t>
            </a:r>
            <a:r>
              <a:rPr lang="en-US" i="1" dirty="0" smtClean="0"/>
              <a:t>him</a:t>
            </a:r>
            <a:r>
              <a:rPr lang="en-US" dirty="0" smtClean="0"/>
              <a:t> and bandaged his wounds, pouring on oil and wine; and he set him on his own animal, brought him to an inn, and took care of him.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Luke 10:35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next day, when he departed, he took out two </a:t>
            </a:r>
            <a:r>
              <a:rPr lang="en-US" dirty="0" err="1" smtClean="0"/>
              <a:t>denarii</a:t>
            </a:r>
            <a:r>
              <a:rPr lang="en-US" dirty="0" smtClean="0"/>
              <a:t>, gave </a:t>
            </a:r>
            <a:r>
              <a:rPr lang="en-US" i="1" dirty="0" smtClean="0"/>
              <a:t>them</a:t>
            </a:r>
            <a:r>
              <a:rPr lang="en-US" dirty="0" smtClean="0"/>
              <a:t> to the innkeeper, and said to him, ‘Take care of him; and whatever more you spend, when I come again, I will repay you.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Luke 10:36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which of these three do you think was neighbor to him who fell among the thieves?”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Luke 10:37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aseline="30000" dirty="0" smtClean="0"/>
              <a:t> </a:t>
            </a:r>
            <a:r>
              <a:rPr lang="en-US" dirty="0" smtClean="0"/>
              <a:t>And he said, “He who showed mercy on him.”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Luke 10:37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 he said, “He who showed mercy on him.”</a:t>
            </a:r>
          </a:p>
          <a:p>
            <a:r>
              <a:rPr lang="en-US" dirty="0" smtClean="0"/>
              <a:t>Then Jesus said to him, “Go and do likewise.”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Holiness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Priest and Levite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2nd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Samaritan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Luke 10:25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behold, a certain lawyer stood up and tested Him, saying, “</a:t>
            </a:r>
            <a:r>
              <a:rPr lang="en-US" u="sng" dirty="0" smtClean="0">
                <a:solidFill>
                  <a:schemeClr val="tx1"/>
                </a:solidFill>
              </a:rPr>
              <a:t>Teacher, what shall I do to inherit eternal life?”</a:t>
            </a:r>
            <a:endParaRPr lang="en-US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</a:rPr>
              <a:t>GO AND  DO LIKEWISE!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8306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1631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 and Do Likewise!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825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Luke 10:25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behold, a certain lawyer stood up and tested Him, saying, “Teacher, what shall I do to inherit eternal life?”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972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Luke 10:26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30000" dirty="0" smtClean="0"/>
              <a:t> </a:t>
            </a:r>
            <a:r>
              <a:rPr lang="en-US" dirty="0" smtClean="0"/>
              <a:t>He said to him, “What is written in the law? What is your reading </a:t>
            </a:r>
            <a:r>
              <a:rPr lang="en-US" i="1" dirty="0" smtClean="0"/>
              <a:t>of it?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Luke 10:27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So he answered and said, “ ‘You shall love the L</a:t>
            </a:r>
            <a:r>
              <a:rPr lang="en-US" cap="small" dirty="0" smtClean="0"/>
              <a:t>ord</a:t>
            </a:r>
            <a:r>
              <a:rPr lang="en-US" dirty="0" smtClean="0"/>
              <a:t> your God with all your heart, with all your soul, with all your strength, and with all your mind,’</a:t>
            </a:r>
            <a:r>
              <a:rPr lang="en-US" baseline="30000" dirty="0" smtClean="0"/>
              <a:t> </a:t>
            </a:r>
            <a:r>
              <a:rPr lang="en-US" dirty="0" smtClean="0"/>
              <a:t>and ‘your neighbor as yourself.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Luke 10:28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He said to him, “You have answered rightly; do this and you will live.”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Luke 10:29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he, wanting to justify himself, said to Jesus, “And who is my neighbor?”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Luke 10:30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 Jesus answered and said: “A certain </a:t>
            </a:r>
            <a:r>
              <a:rPr lang="en-US" i="1" dirty="0" smtClean="0"/>
              <a:t>man</a:t>
            </a:r>
            <a:r>
              <a:rPr lang="en-US" dirty="0" smtClean="0"/>
              <a:t> went down from Jerusalem to Jericho, and fell among thieves, who stripped him of his clothing, wounded </a:t>
            </a:r>
            <a:r>
              <a:rPr lang="en-US" i="1" dirty="0" smtClean="0"/>
              <a:t>him,</a:t>
            </a:r>
            <a:r>
              <a:rPr lang="en-US" dirty="0" smtClean="0"/>
              <a:t> and departed, leaving </a:t>
            </a:r>
            <a:r>
              <a:rPr lang="en-US" i="1" dirty="0" smtClean="0"/>
              <a:t>him</a:t>
            </a:r>
            <a:r>
              <a:rPr lang="en-US" dirty="0" smtClean="0"/>
              <a:t> half dead.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488</Words>
  <Application>Microsoft Office PowerPoint</Application>
  <PresentationFormat>On-screen Show (4:3)</PresentationFormat>
  <Paragraphs>38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1 Peter 1: 6-7 </vt:lpstr>
      <vt:lpstr>Slide 2</vt:lpstr>
      <vt:lpstr>Go and Do Likewise!</vt:lpstr>
      <vt:lpstr>Luke 10:25</vt:lpstr>
      <vt:lpstr>Luke 10:26</vt:lpstr>
      <vt:lpstr>Luke 10:27</vt:lpstr>
      <vt:lpstr>Luke 10:28</vt:lpstr>
      <vt:lpstr>Luke 10:29</vt:lpstr>
      <vt:lpstr>Luke 10:30</vt:lpstr>
      <vt:lpstr>Luke 10:31-32</vt:lpstr>
      <vt:lpstr>Luke 10:33</vt:lpstr>
      <vt:lpstr>Luke 10:35</vt:lpstr>
      <vt:lpstr>Luke 10:36</vt:lpstr>
      <vt:lpstr>Luke 10:37</vt:lpstr>
      <vt:lpstr>Luke 10:37</vt:lpstr>
      <vt:lpstr>Holiness</vt:lpstr>
      <vt:lpstr>Luke 10:25</vt:lpstr>
      <vt:lpstr>GO AND  DO LIKEWISE!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BoothRight</cp:lastModifiedBy>
  <cp:revision>9</cp:revision>
  <dcterms:created xsi:type="dcterms:W3CDTF">2012-03-09T15:29:13Z</dcterms:created>
  <dcterms:modified xsi:type="dcterms:W3CDTF">2012-08-12T14:31:21Z</dcterms:modified>
</cp:coreProperties>
</file>